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8" r:id="rId5"/>
    <p:sldId id="291" r:id="rId6"/>
    <p:sldId id="292" r:id="rId7"/>
    <p:sldId id="293" r:id="rId8"/>
    <p:sldId id="294" r:id="rId9"/>
    <p:sldId id="295" r:id="rId10"/>
    <p:sldId id="296" r:id="rId11"/>
    <p:sldId id="297" r:id="rId12"/>
    <p:sldId id="298" r:id="rId13"/>
    <p:sldId id="299" r:id="rId14"/>
    <p:sldId id="286" r:id="rId15"/>
    <p:sldId id="285" r:id="rId16"/>
    <p:sldId id="288" r:id="rId17"/>
    <p:sldId id="279" r:id="rId18"/>
    <p:sldId id="290" r:id="rId19"/>
    <p:sldId id="289" r:id="rId20"/>
    <p:sldId id="287" r:id="rId21"/>
    <p:sldId id="30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C3E24-7EFB-402A-B7DA-6B549D9BB48A}" v="6" dt="2026-03-13T13:04:45.43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3" autoAdjust="0"/>
  </p:normalViewPr>
  <p:slideViewPr>
    <p:cSldViewPr snapToGrid="0">
      <p:cViewPr varScale="1">
        <p:scale>
          <a:sx n="44" d="100"/>
          <a:sy n="44" d="100"/>
        </p:scale>
        <p:origin x="15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åtrø" userId="06d23f4a-6f90-4492-9b92-cf5059870217" providerId="ADAL" clId="{DE7DA694-19E1-42F8-BF67-D0883A40B8C0}"/>
    <pc:docChg chg="undo custSel addSld delSld modSld">
      <pc:chgData name="Lisa Råtrø" userId="06d23f4a-6f90-4492-9b92-cf5059870217" providerId="ADAL" clId="{DE7DA694-19E1-42F8-BF67-D0883A40B8C0}" dt="2026-03-13T13:04:45.431" v="6322" actId="20578"/>
      <pc:docMkLst>
        <pc:docMk/>
      </pc:docMkLst>
      <pc:sldChg chg="modSp mod">
        <pc:chgData name="Lisa Råtrø" userId="06d23f4a-6f90-4492-9b92-cf5059870217" providerId="ADAL" clId="{DE7DA694-19E1-42F8-BF67-D0883A40B8C0}" dt="2026-03-11T11:51:32.423" v="3067" actId="20577"/>
        <pc:sldMkLst>
          <pc:docMk/>
          <pc:sldMk cId="2754920491" sldId="278"/>
        </pc:sldMkLst>
        <pc:spChg chg="mod">
          <ac:chgData name="Lisa Råtrø" userId="06d23f4a-6f90-4492-9b92-cf5059870217" providerId="ADAL" clId="{DE7DA694-19E1-42F8-BF67-D0883A40B8C0}" dt="2026-03-11T11:51:32.423" v="3067" actId="20577"/>
          <ac:spMkLst>
            <pc:docMk/>
            <pc:sldMk cId="2754920491" sldId="278"/>
            <ac:spMk id="3" creationId="{B47910C3-2A2F-2AB7-DD27-9F690028C487}"/>
          </ac:spMkLst>
        </pc:spChg>
      </pc:sldChg>
      <pc:sldChg chg="modSp mod">
        <pc:chgData name="Lisa Råtrø" userId="06d23f4a-6f90-4492-9b92-cf5059870217" providerId="ADAL" clId="{DE7DA694-19E1-42F8-BF67-D0883A40B8C0}" dt="2026-03-11T12:14:05.674" v="3770" actId="20577"/>
        <pc:sldMkLst>
          <pc:docMk/>
          <pc:sldMk cId="4103903397" sldId="279"/>
        </pc:sldMkLst>
        <pc:spChg chg="mod">
          <ac:chgData name="Lisa Råtrø" userId="06d23f4a-6f90-4492-9b92-cf5059870217" providerId="ADAL" clId="{DE7DA694-19E1-42F8-BF67-D0883A40B8C0}" dt="2026-03-11T12:13:39.276" v="3759" actId="6549"/>
          <ac:spMkLst>
            <pc:docMk/>
            <pc:sldMk cId="4103903397" sldId="279"/>
            <ac:spMk id="2" creationId="{7CA49150-0EFF-6C18-F2C5-2552AB2785E1}"/>
          </ac:spMkLst>
        </pc:spChg>
        <pc:spChg chg="mod">
          <ac:chgData name="Lisa Råtrø" userId="06d23f4a-6f90-4492-9b92-cf5059870217" providerId="ADAL" clId="{DE7DA694-19E1-42F8-BF67-D0883A40B8C0}" dt="2026-03-11T12:14:05.674" v="3770" actId="20577"/>
          <ac:spMkLst>
            <pc:docMk/>
            <pc:sldMk cId="4103903397" sldId="279"/>
            <ac:spMk id="3" creationId="{31031005-6394-A4F4-9C34-25826BE29400}"/>
          </ac:spMkLst>
        </pc:spChg>
      </pc:sldChg>
      <pc:sldChg chg="modSp new mod">
        <pc:chgData name="Lisa Råtrø" userId="06d23f4a-6f90-4492-9b92-cf5059870217" providerId="ADAL" clId="{DE7DA694-19E1-42F8-BF67-D0883A40B8C0}" dt="2026-03-13T12:58:30.188" v="5619" actId="20577"/>
        <pc:sldMkLst>
          <pc:docMk/>
          <pc:sldMk cId="122274781" sldId="286"/>
        </pc:sldMkLst>
        <pc:spChg chg="mod">
          <ac:chgData name="Lisa Råtrø" userId="06d23f4a-6f90-4492-9b92-cf5059870217" providerId="ADAL" clId="{DE7DA694-19E1-42F8-BF67-D0883A40B8C0}" dt="2026-03-13T12:58:30.188" v="5619" actId="20577"/>
          <ac:spMkLst>
            <pc:docMk/>
            <pc:sldMk cId="122274781" sldId="286"/>
            <ac:spMk id="2" creationId="{B7A3021D-5A7D-1392-2637-2E9AC928664E}"/>
          </ac:spMkLst>
        </pc:spChg>
        <pc:spChg chg="mod">
          <ac:chgData name="Lisa Råtrø" userId="06d23f4a-6f90-4492-9b92-cf5059870217" providerId="ADAL" clId="{DE7DA694-19E1-42F8-BF67-D0883A40B8C0}" dt="2026-03-13T12:50:05.578" v="5515" actId="14100"/>
          <ac:spMkLst>
            <pc:docMk/>
            <pc:sldMk cId="122274781" sldId="286"/>
            <ac:spMk id="3" creationId="{AE8678D3-9E97-975D-457C-A624583454C0}"/>
          </ac:spMkLst>
        </pc:spChg>
      </pc:sldChg>
      <pc:sldChg chg="modSp new mod">
        <pc:chgData name="Lisa Råtrø" userId="06d23f4a-6f90-4492-9b92-cf5059870217" providerId="ADAL" clId="{DE7DA694-19E1-42F8-BF67-D0883A40B8C0}" dt="2026-03-13T13:02:41.236" v="6131" actId="1076"/>
        <pc:sldMkLst>
          <pc:docMk/>
          <pc:sldMk cId="2927615064" sldId="287"/>
        </pc:sldMkLst>
        <pc:spChg chg="mod">
          <ac:chgData name="Lisa Råtrø" userId="06d23f4a-6f90-4492-9b92-cf5059870217" providerId="ADAL" clId="{DE7DA694-19E1-42F8-BF67-D0883A40B8C0}" dt="2026-03-13T13:02:37.251" v="6130" actId="1076"/>
          <ac:spMkLst>
            <pc:docMk/>
            <pc:sldMk cId="2927615064" sldId="287"/>
            <ac:spMk id="2" creationId="{AFE3937D-1312-6C1B-40A2-4A6FA1F89CE9}"/>
          </ac:spMkLst>
        </pc:spChg>
        <pc:spChg chg="mod">
          <ac:chgData name="Lisa Råtrø" userId="06d23f4a-6f90-4492-9b92-cf5059870217" providerId="ADAL" clId="{DE7DA694-19E1-42F8-BF67-D0883A40B8C0}" dt="2026-03-13T13:02:41.236" v="6131" actId="1076"/>
          <ac:spMkLst>
            <pc:docMk/>
            <pc:sldMk cId="2927615064" sldId="287"/>
            <ac:spMk id="3" creationId="{6C018F9A-D147-6694-413B-A345A23820B1}"/>
          </ac:spMkLst>
        </pc:spChg>
      </pc:sldChg>
      <pc:sldChg chg="addSp delSp modSp new mod">
        <pc:chgData name="Lisa Råtrø" userId="06d23f4a-6f90-4492-9b92-cf5059870217" providerId="ADAL" clId="{DE7DA694-19E1-42F8-BF67-D0883A40B8C0}" dt="2026-03-13T12:11:22.399" v="4664" actId="20577"/>
        <pc:sldMkLst>
          <pc:docMk/>
          <pc:sldMk cId="2209976847" sldId="288"/>
        </pc:sldMkLst>
        <pc:spChg chg="mod">
          <ac:chgData name="Lisa Råtrø" userId="06d23f4a-6f90-4492-9b92-cf5059870217" providerId="ADAL" clId="{DE7DA694-19E1-42F8-BF67-D0883A40B8C0}" dt="2026-03-13T12:11:22.399" v="4664" actId="20577"/>
          <ac:spMkLst>
            <pc:docMk/>
            <pc:sldMk cId="2209976847" sldId="288"/>
            <ac:spMk id="2" creationId="{B672F568-C6CC-6082-137A-0A86FEC32C95}"/>
          </ac:spMkLst>
        </pc:spChg>
        <pc:picChg chg="add mod">
          <ac:chgData name="Lisa Råtrø" userId="06d23f4a-6f90-4492-9b92-cf5059870217" providerId="ADAL" clId="{DE7DA694-19E1-42F8-BF67-D0883A40B8C0}" dt="2026-03-13T12:10:41.883" v="4627" actId="1076"/>
          <ac:picMkLst>
            <pc:docMk/>
            <pc:sldMk cId="2209976847" sldId="288"/>
            <ac:picMk id="5" creationId="{4511E79C-AFC3-957A-CFE7-0CB88A681C8F}"/>
          </ac:picMkLst>
        </pc:picChg>
      </pc:sldChg>
      <pc:sldChg chg="modSp new mod">
        <pc:chgData name="Lisa Råtrø" userId="06d23f4a-6f90-4492-9b92-cf5059870217" providerId="ADAL" clId="{DE7DA694-19E1-42F8-BF67-D0883A40B8C0}" dt="2026-03-11T12:18:21.411" v="3972" actId="27636"/>
        <pc:sldMkLst>
          <pc:docMk/>
          <pc:sldMk cId="1752694433" sldId="289"/>
        </pc:sldMkLst>
        <pc:spChg chg="mod">
          <ac:chgData name="Lisa Råtrø" userId="06d23f4a-6f90-4492-9b92-cf5059870217" providerId="ADAL" clId="{DE7DA694-19E1-42F8-BF67-D0883A40B8C0}" dt="2026-03-11T12:15:54.395" v="3813" actId="27636"/>
          <ac:spMkLst>
            <pc:docMk/>
            <pc:sldMk cId="1752694433" sldId="289"/>
            <ac:spMk id="2" creationId="{AF767B9F-F2AF-9C51-7270-716C8D8A000C}"/>
          </ac:spMkLst>
        </pc:spChg>
        <pc:spChg chg="mod">
          <ac:chgData name="Lisa Råtrø" userId="06d23f4a-6f90-4492-9b92-cf5059870217" providerId="ADAL" clId="{DE7DA694-19E1-42F8-BF67-D0883A40B8C0}" dt="2026-03-11T12:18:21.411" v="3972" actId="27636"/>
          <ac:spMkLst>
            <pc:docMk/>
            <pc:sldMk cId="1752694433" sldId="289"/>
            <ac:spMk id="3" creationId="{F34037BB-D844-96D8-9203-C0F15F699776}"/>
          </ac:spMkLst>
        </pc:spChg>
      </pc:sldChg>
      <pc:sldChg chg="addSp delSp modSp new mod">
        <pc:chgData name="Lisa Råtrø" userId="06d23f4a-6f90-4492-9b92-cf5059870217" providerId="ADAL" clId="{DE7DA694-19E1-42F8-BF67-D0883A40B8C0}" dt="2026-03-11T12:15:39.452" v="3807" actId="14100"/>
        <pc:sldMkLst>
          <pc:docMk/>
          <pc:sldMk cId="135379289" sldId="290"/>
        </pc:sldMkLst>
        <pc:spChg chg="mod">
          <ac:chgData name="Lisa Råtrø" userId="06d23f4a-6f90-4492-9b92-cf5059870217" providerId="ADAL" clId="{DE7DA694-19E1-42F8-BF67-D0883A40B8C0}" dt="2026-03-11T12:14:55.075" v="3785" actId="1076"/>
          <ac:spMkLst>
            <pc:docMk/>
            <pc:sldMk cId="135379289" sldId="290"/>
            <ac:spMk id="2" creationId="{696267E7-B37D-AF00-30E4-508899271438}"/>
          </ac:spMkLst>
        </pc:spChg>
        <pc:spChg chg="mod">
          <ac:chgData name="Lisa Råtrø" userId="06d23f4a-6f90-4492-9b92-cf5059870217" providerId="ADAL" clId="{DE7DA694-19E1-42F8-BF67-D0883A40B8C0}" dt="2026-03-11T12:15:39.452" v="3807" actId="14100"/>
          <ac:spMkLst>
            <pc:docMk/>
            <pc:sldMk cId="135379289" sldId="290"/>
            <ac:spMk id="3" creationId="{0D8599BF-28A3-FCE7-C08C-448FBC055A6F}"/>
          </ac:spMkLst>
        </pc:spChg>
      </pc:sldChg>
      <pc:sldChg chg="modSp new mod">
        <pc:chgData name="Lisa Råtrø" userId="06d23f4a-6f90-4492-9b92-cf5059870217" providerId="ADAL" clId="{DE7DA694-19E1-42F8-BF67-D0883A40B8C0}" dt="2026-03-13T12:24:54.748" v="4782" actId="20577"/>
        <pc:sldMkLst>
          <pc:docMk/>
          <pc:sldMk cId="743514801" sldId="291"/>
        </pc:sldMkLst>
        <pc:spChg chg="mod">
          <ac:chgData name="Lisa Råtrø" userId="06d23f4a-6f90-4492-9b92-cf5059870217" providerId="ADAL" clId="{DE7DA694-19E1-42F8-BF67-D0883A40B8C0}" dt="2026-03-13T12:23:34.847" v="4703" actId="1076"/>
          <ac:spMkLst>
            <pc:docMk/>
            <pc:sldMk cId="743514801" sldId="291"/>
            <ac:spMk id="2" creationId="{7EE77FA6-A934-724D-F43F-5FA34B3FEDEA}"/>
          </ac:spMkLst>
        </pc:spChg>
        <pc:spChg chg="mod">
          <ac:chgData name="Lisa Råtrø" userId="06d23f4a-6f90-4492-9b92-cf5059870217" providerId="ADAL" clId="{DE7DA694-19E1-42F8-BF67-D0883A40B8C0}" dt="2026-03-13T12:24:54.748" v="4782" actId="20577"/>
          <ac:spMkLst>
            <pc:docMk/>
            <pc:sldMk cId="743514801" sldId="291"/>
            <ac:spMk id="3" creationId="{3920B6CE-2894-EF2B-EADC-B6E3D9B986CE}"/>
          </ac:spMkLst>
        </pc:spChg>
      </pc:sldChg>
      <pc:sldChg chg="modSp new mod">
        <pc:chgData name="Lisa Råtrø" userId="06d23f4a-6f90-4492-9b92-cf5059870217" providerId="ADAL" clId="{DE7DA694-19E1-42F8-BF67-D0883A40B8C0}" dt="2026-03-13T12:31:24.776" v="5343" actId="20577"/>
        <pc:sldMkLst>
          <pc:docMk/>
          <pc:sldMk cId="4260901749" sldId="292"/>
        </pc:sldMkLst>
        <pc:spChg chg="mod">
          <ac:chgData name="Lisa Råtrø" userId="06d23f4a-6f90-4492-9b92-cf5059870217" providerId="ADAL" clId="{DE7DA694-19E1-42F8-BF67-D0883A40B8C0}" dt="2026-03-13T12:31:24.776" v="5343" actId="20577"/>
          <ac:spMkLst>
            <pc:docMk/>
            <pc:sldMk cId="4260901749" sldId="292"/>
            <ac:spMk id="2" creationId="{390F2511-BB02-15F1-7A10-9446942BFDD4}"/>
          </ac:spMkLst>
        </pc:spChg>
        <pc:spChg chg="mod">
          <ac:chgData name="Lisa Råtrø" userId="06d23f4a-6f90-4492-9b92-cf5059870217" providerId="ADAL" clId="{DE7DA694-19E1-42F8-BF67-D0883A40B8C0}" dt="2026-03-13T12:30:36.142" v="5336" actId="20577"/>
          <ac:spMkLst>
            <pc:docMk/>
            <pc:sldMk cId="4260901749" sldId="292"/>
            <ac:spMk id="3" creationId="{38D86CF6-7745-531E-25E9-424F7010A138}"/>
          </ac:spMkLst>
        </pc:spChg>
      </pc:sldChg>
      <pc:sldChg chg="modSp new mod">
        <pc:chgData name="Lisa Råtrø" userId="06d23f4a-6f90-4492-9b92-cf5059870217" providerId="ADAL" clId="{DE7DA694-19E1-42F8-BF67-D0883A40B8C0}" dt="2026-03-13T12:33:16.666" v="5377" actId="1076"/>
        <pc:sldMkLst>
          <pc:docMk/>
          <pc:sldMk cId="2203105709" sldId="293"/>
        </pc:sldMkLst>
        <pc:spChg chg="mod">
          <ac:chgData name="Lisa Råtrø" userId="06d23f4a-6f90-4492-9b92-cf5059870217" providerId="ADAL" clId="{DE7DA694-19E1-42F8-BF67-D0883A40B8C0}" dt="2026-03-13T12:32:00.909" v="5357" actId="1076"/>
          <ac:spMkLst>
            <pc:docMk/>
            <pc:sldMk cId="2203105709" sldId="293"/>
            <ac:spMk id="2" creationId="{76EC2381-A9FD-E6EE-34C1-F02AA7BBC594}"/>
          </ac:spMkLst>
        </pc:spChg>
        <pc:spChg chg="mod">
          <ac:chgData name="Lisa Råtrø" userId="06d23f4a-6f90-4492-9b92-cf5059870217" providerId="ADAL" clId="{DE7DA694-19E1-42F8-BF67-D0883A40B8C0}" dt="2026-03-13T12:33:16.666" v="5377" actId="1076"/>
          <ac:spMkLst>
            <pc:docMk/>
            <pc:sldMk cId="2203105709" sldId="293"/>
            <ac:spMk id="3" creationId="{51F3DFC2-CD5E-68BD-3842-14DC65D946CA}"/>
          </ac:spMkLst>
        </pc:spChg>
      </pc:sldChg>
      <pc:sldChg chg="modSp new mod">
        <pc:chgData name="Lisa Råtrø" userId="06d23f4a-6f90-4492-9b92-cf5059870217" providerId="ADAL" clId="{DE7DA694-19E1-42F8-BF67-D0883A40B8C0}" dt="2026-03-13T12:35:40.635" v="5450" actId="20577"/>
        <pc:sldMkLst>
          <pc:docMk/>
          <pc:sldMk cId="3839015530" sldId="294"/>
        </pc:sldMkLst>
        <pc:spChg chg="mod">
          <ac:chgData name="Lisa Råtrø" userId="06d23f4a-6f90-4492-9b92-cf5059870217" providerId="ADAL" clId="{DE7DA694-19E1-42F8-BF67-D0883A40B8C0}" dt="2026-03-13T12:35:25.485" v="5439" actId="27636"/>
          <ac:spMkLst>
            <pc:docMk/>
            <pc:sldMk cId="3839015530" sldId="294"/>
            <ac:spMk id="2" creationId="{1F888BEF-F373-4DC5-B852-2DC21039ED1D}"/>
          </ac:spMkLst>
        </pc:spChg>
        <pc:spChg chg="mod">
          <ac:chgData name="Lisa Råtrø" userId="06d23f4a-6f90-4492-9b92-cf5059870217" providerId="ADAL" clId="{DE7DA694-19E1-42F8-BF67-D0883A40B8C0}" dt="2026-03-13T12:35:40.635" v="5450" actId="20577"/>
          <ac:spMkLst>
            <pc:docMk/>
            <pc:sldMk cId="3839015530" sldId="294"/>
            <ac:spMk id="3" creationId="{BE537C3B-1170-12B3-5460-33AA71F24C59}"/>
          </ac:spMkLst>
        </pc:spChg>
      </pc:sldChg>
      <pc:sldChg chg="addSp modSp new mod">
        <pc:chgData name="Lisa Råtrø" userId="06d23f4a-6f90-4492-9b92-cf5059870217" providerId="ADAL" clId="{DE7DA694-19E1-42F8-BF67-D0883A40B8C0}" dt="2026-03-13T12:38:10.947" v="5464" actId="1076"/>
        <pc:sldMkLst>
          <pc:docMk/>
          <pc:sldMk cId="793167280" sldId="295"/>
        </pc:sldMkLst>
        <pc:picChg chg="add mod">
          <ac:chgData name="Lisa Råtrø" userId="06d23f4a-6f90-4492-9b92-cf5059870217" providerId="ADAL" clId="{DE7DA694-19E1-42F8-BF67-D0883A40B8C0}" dt="2026-03-13T12:38:10.947" v="5464" actId="1076"/>
          <ac:picMkLst>
            <pc:docMk/>
            <pc:sldMk cId="793167280" sldId="295"/>
            <ac:picMk id="5" creationId="{D189C25C-F9EB-F7D8-55EB-F36E116E6C10}"/>
          </ac:picMkLst>
        </pc:picChg>
      </pc:sldChg>
      <pc:sldChg chg="addSp delSp modSp new mod modClrScheme chgLayout">
        <pc:chgData name="Lisa Råtrø" userId="06d23f4a-6f90-4492-9b92-cf5059870217" providerId="ADAL" clId="{DE7DA694-19E1-42F8-BF67-D0883A40B8C0}" dt="2026-03-13T12:51:57.079" v="5537" actId="1076"/>
        <pc:sldMkLst>
          <pc:docMk/>
          <pc:sldMk cId="3428734410" sldId="296"/>
        </pc:sldMkLst>
        <pc:spChg chg="del mod ord">
          <ac:chgData name="Lisa Råtrø" userId="06d23f4a-6f90-4492-9b92-cf5059870217" providerId="ADAL" clId="{DE7DA694-19E1-42F8-BF67-D0883A40B8C0}" dt="2026-03-13T12:48:03.846" v="5466" actId="700"/>
          <ac:spMkLst>
            <pc:docMk/>
            <pc:sldMk cId="3428734410" sldId="296"/>
            <ac:spMk id="2" creationId="{8EF3F841-0BF8-CA74-8F1F-5B322CDED18D}"/>
          </ac:spMkLst>
        </pc:spChg>
        <pc:spChg chg="del mod ord">
          <ac:chgData name="Lisa Råtrø" userId="06d23f4a-6f90-4492-9b92-cf5059870217" providerId="ADAL" clId="{DE7DA694-19E1-42F8-BF67-D0883A40B8C0}" dt="2026-03-13T12:48:03.846" v="5466" actId="700"/>
          <ac:spMkLst>
            <pc:docMk/>
            <pc:sldMk cId="3428734410" sldId="296"/>
            <ac:spMk id="3" creationId="{637915A3-1AB7-3765-32C0-1FF142556C75}"/>
          </ac:spMkLst>
        </pc:spChg>
        <pc:spChg chg="add del mod ord">
          <ac:chgData name="Lisa Råtrø" userId="06d23f4a-6f90-4492-9b92-cf5059870217" providerId="ADAL" clId="{DE7DA694-19E1-42F8-BF67-D0883A40B8C0}" dt="2026-03-13T12:49:05.449" v="5470" actId="478"/>
          <ac:spMkLst>
            <pc:docMk/>
            <pc:sldMk cId="3428734410" sldId="296"/>
            <ac:spMk id="4" creationId="{B97CCA1D-ECFD-D931-56DF-5B85CFD5F4C1}"/>
          </ac:spMkLst>
        </pc:spChg>
        <pc:spChg chg="add del mod ord">
          <ac:chgData name="Lisa Råtrø" userId="06d23f4a-6f90-4492-9b92-cf5059870217" providerId="ADAL" clId="{DE7DA694-19E1-42F8-BF67-D0883A40B8C0}" dt="2026-03-13T12:48:57.027" v="5467" actId="22"/>
          <ac:spMkLst>
            <pc:docMk/>
            <pc:sldMk cId="3428734410" sldId="296"/>
            <ac:spMk id="5" creationId="{277186DE-6E97-4A4E-2509-83D557228AD5}"/>
          </ac:spMkLst>
        </pc:spChg>
        <pc:spChg chg="add del mod ord">
          <ac:chgData name="Lisa Råtrø" userId="06d23f4a-6f90-4492-9b92-cf5059870217" providerId="ADAL" clId="{DE7DA694-19E1-42F8-BF67-D0883A40B8C0}" dt="2026-03-13T12:50:34.503" v="5517"/>
          <ac:spMkLst>
            <pc:docMk/>
            <pc:sldMk cId="3428734410" sldId="296"/>
            <ac:spMk id="6" creationId="{9665FD51-0C34-D26D-BF09-96BEAC00E176}"/>
          </ac:spMkLst>
        </pc:spChg>
        <pc:spChg chg="add del mod">
          <ac:chgData name="Lisa Råtrø" userId="06d23f4a-6f90-4492-9b92-cf5059870217" providerId="ADAL" clId="{DE7DA694-19E1-42F8-BF67-D0883A40B8C0}" dt="2026-03-13T12:51:11.848" v="5527" actId="478"/>
          <ac:spMkLst>
            <pc:docMk/>
            <pc:sldMk cId="3428734410" sldId="296"/>
            <ac:spMk id="12" creationId="{D1F95325-D207-CB3F-9FA9-F469642130AA}"/>
          </ac:spMkLst>
        </pc:spChg>
        <pc:picChg chg="add mod ord modCrop">
          <ac:chgData name="Lisa Råtrø" userId="06d23f4a-6f90-4492-9b92-cf5059870217" providerId="ADAL" clId="{DE7DA694-19E1-42F8-BF67-D0883A40B8C0}" dt="2026-03-13T12:51:57.079" v="5537" actId="1076"/>
          <ac:picMkLst>
            <pc:docMk/>
            <pc:sldMk cId="3428734410" sldId="296"/>
            <ac:picMk id="8" creationId="{55501F9F-A174-B737-885A-6E1414995201}"/>
          </ac:picMkLst>
        </pc:picChg>
        <pc:picChg chg="add del mod ord modCrop">
          <ac:chgData name="Lisa Råtrø" userId="06d23f4a-6f90-4492-9b92-cf5059870217" providerId="ADAL" clId="{DE7DA694-19E1-42F8-BF67-D0883A40B8C0}" dt="2026-03-13T12:51:07.207" v="5525" actId="21"/>
          <ac:picMkLst>
            <pc:docMk/>
            <pc:sldMk cId="3428734410" sldId="296"/>
            <ac:picMk id="10" creationId="{7D085B90-A9D8-A0B7-431E-DB162342D045}"/>
          </ac:picMkLst>
        </pc:picChg>
      </pc:sldChg>
      <pc:sldChg chg="addSp delSp modSp new mod modClrScheme chgLayout">
        <pc:chgData name="Lisa Råtrø" userId="06d23f4a-6f90-4492-9b92-cf5059870217" providerId="ADAL" clId="{DE7DA694-19E1-42F8-BF67-D0883A40B8C0}" dt="2026-03-13T12:51:38.024" v="5535" actId="1076"/>
        <pc:sldMkLst>
          <pc:docMk/>
          <pc:sldMk cId="2438895055" sldId="297"/>
        </pc:sldMkLst>
        <pc:spChg chg="del">
          <ac:chgData name="Lisa Råtrø" userId="06d23f4a-6f90-4492-9b92-cf5059870217" providerId="ADAL" clId="{DE7DA694-19E1-42F8-BF67-D0883A40B8C0}" dt="2026-03-13T12:51:24.560" v="5531" actId="700"/>
          <ac:spMkLst>
            <pc:docMk/>
            <pc:sldMk cId="2438895055" sldId="297"/>
            <ac:spMk id="2" creationId="{EC290C47-5F44-CAEE-8116-66E3B0E4D4A3}"/>
          </ac:spMkLst>
        </pc:spChg>
        <pc:spChg chg="del">
          <ac:chgData name="Lisa Råtrø" userId="06d23f4a-6f90-4492-9b92-cf5059870217" providerId="ADAL" clId="{DE7DA694-19E1-42F8-BF67-D0883A40B8C0}" dt="2026-03-13T12:51:24.560" v="5531" actId="700"/>
          <ac:spMkLst>
            <pc:docMk/>
            <pc:sldMk cId="2438895055" sldId="297"/>
            <ac:spMk id="3" creationId="{B89CCD61-4D9F-CAD1-B2AE-BDCE74121FD0}"/>
          </ac:spMkLst>
        </pc:spChg>
        <pc:spChg chg="del">
          <ac:chgData name="Lisa Råtrø" userId="06d23f4a-6f90-4492-9b92-cf5059870217" providerId="ADAL" clId="{DE7DA694-19E1-42F8-BF67-D0883A40B8C0}" dt="2026-03-13T12:51:24.560" v="5531" actId="700"/>
          <ac:spMkLst>
            <pc:docMk/>
            <pc:sldMk cId="2438895055" sldId="297"/>
            <ac:spMk id="4" creationId="{7ED32FF1-1C16-A1A8-314D-E3ECC03A9D7C}"/>
          </ac:spMkLst>
        </pc:spChg>
        <pc:picChg chg="add mod">
          <ac:chgData name="Lisa Råtrø" userId="06d23f4a-6f90-4492-9b92-cf5059870217" providerId="ADAL" clId="{DE7DA694-19E1-42F8-BF67-D0883A40B8C0}" dt="2026-03-13T12:51:38.024" v="5535" actId="1076"/>
          <ac:picMkLst>
            <pc:docMk/>
            <pc:sldMk cId="2438895055" sldId="297"/>
            <ac:picMk id="5" creationId="{AB44BE49-A924-10DE-CC1E-0C0E0DE866C7}"/>
          </ac:picMkLst>
        </pc:picChg>
      </pc:sldChg>
      <pc:sldChg chg="addSp modSp new mod">
        <pc:chgData name="Lisa Råtrø" userId="06d23f4a-6f90-4492-9b92-cf5059870217" providerId="ADAL" clId="{DE7DA694-19E1-42F8-BF67-D0883A40B8C0}" dt="2026-03-13T12:55:59.861" v="5582" actId="1076"/>
        <pc:sldMkLst>
          <pc:docMk/>
          <pc:sldMk cId="290684099" sldId="298"/>
        </pc:sldMkLst>
        <pc:spChg chg="add mod">
          <ac:chgData name="Lisa Råtrø" userId="06d23f4a-6f90-4492-9b92-cf5059870217" providerId="ADAL" clId="{DE7DA694-19E1-42F8-BF67-D0883A40B8C0}" dt="2026-03-13T12:55:12.018" v="5568" actId="1076"/>
          <ac:spMkLst>
            <pc:docMk/>
            <pc:sldMk cId="290684099" sldId="298"/>
            <ac:spMk id="4" creationId="{83AF94B6-8503-FB54-1277-6B6EA97AC460}"/>
          </ac:spMkLst>
        </pc:spChg>
        <pc:spChg chg="add mod">
          <ac:chgData name="Lisa Råtrø" userId="06d23f4a-6f90-4492-9b92-cf5059870217" providerId="ADAL" clId="{DE7DA694-19E1-42F8-BF67-D0883A40B8C0}" dt="2026-03-13T12:55:59.861" v="5582" actId="1076"/>
          <ac:spMkLst>
            <pc:docMk/>
            <pc:sldMk cId="290684099" sldId="298"/>
            <ac:spMk id="5" creationId="{7E10C1D3-E96A-C533-10B1-1854F6DA61EC}"/>
          </ac:spMkLst>
        </pc:spChg>
        <pc:picChg chg="add mod modCrop">
          <ac:chgData name="Lisa Råtrø" userId="06d23f4a-6f90-4492-9b92-cf5059870217" providerId="ADAL" clId="{DE7DA694-19E1-42F8-BF67-D0883A40B8C0}" dt="2026-03-13T12:53:37.725" v="5551" actId="1076"/>
          <ac:picMkLst>
            <pc:docMk/>
            <pc:sldMk cId="290684099" sldId="298"/>
            <ac:picMk id="3" creationId="{C9C71417-B861-EF3A-F3F1-F8E4DE446187}"/>
          </ac:picMkLst>
        </pc:picChg>
      </pc:sldChg>
      <pc:sldChg chg="addSp delSp modSp new mod modClrScheme chgLayout">
        <pc:chgData name="Lisa Råtrø" userId="06d23f4a-6f90-4492-9b92-cf5059870217" providerId="ADAL" clId="{DE7DA694-19E1-42F8-BF67-D0883A40B8C0}" dt="2026-03-13T12:58:02.287" v="5600" actId="1076"/>
        <pc:sldMkLst>
          <pc:docMk/>
          <pc:sldMk cId="2887543925" sldId="299"/>
        </pc:sldMkLst>
        <pc:spChg chg="add del mod">
          <ac:chgData name="Lisa Råtrø" userId="06d23f4a-6f90-4492-9b92-cf5059870217" providerId="ADAL" clId="{DE7DA694-19E1-42F8-BF67-D0883A40B8C0}" dt="2026-03-13T12:57:19.670" v="5585" actId="22"/>
          <ac:spMkLst>
            <pc:docMk/>
            <pc:sldMk cId="2887543925" sldId="299"/>
            <ac:spMk id="2" creationId="{196B267A-E9B1-5F21-C073-82D50E88A87D}"/>
          </ac:spMkLst>
        </pc:spChg>
        <pc:spChg chg="add del mod">
          <ac:chgData name="Lisa Råtrø" userId="06d23f4a-6f90-4492-9b92-cf5059870217" providerId="ADAL" clId="{DE7DA694-19E1-42F8-BF67-D0883A40B8C0}" dt="2026-03-13T12:57:32.348" v="5590" actId="478"/>
          <ac:spMkLst>
            <pc:docMk/>
            <pc:sldMk cId="2887543925" sldId="299"/>
            <ac:spMk id="9" creationId="{7DAD7005-ABC7-8E02-5FFB-D3FE5CDCC3D9}"/>
          </ac:spMkLst>
        </pc:spChg>
        <pc:picChg chg="add mod ord modCrop">
          <ac:chgData name="Lisa Råtrø" userId="06d23f4a-6f90-4492-9b92-cf5059870217" providerId="ADAL" clId="{DE7DA694-19E1-42F8-BF67-D0883A40B8C0}" dt="2026-03-13T12:58:02.287" v="5600" actId="1076"/>
          <ac:picMkLst>
            <pc:docMk/>
            <pc:sldMk cId="2887543925" sldId="299"/>
            <ac:picMk id="4" creationId="{17941C78-697B-CCB8-4C20-61F6DCB70C5F}"/>
          </ac:picMkLst>
        </pc:picChg>
      </pc:sldChg>
      <pc:sldChg chg="modSp new mod">
        <pc:chgData name="Lisa Råtrø" userId="06d23f4a-6f90-4492-9b92-cf5059870217" providerId="ADAL" clId="{DE7DA694-19E1-42F8-BF67-D0883A40B8C0}" dt="2026-03-13T13:04:45.431" v="6322" actId="20578"/>
        <pc:sldMkLst>
          <pc:docMk/>
          <pc:sldMk cId="3996148081" sldId="300"/>
        </pc:sldMkLst>
        <pc:spChg chg="mod">
          <ac:chgData name="Lisa Råtrø" userId="06d23f4a-6f90-4492-9b92-cf5059870217" providerId="ADAL" clId="{DE7DA694-19E1-42F8-BF67-D0883A40B8C0}" dt="2026-03-13T13:03:11.375" v="6146" actId="1076"/>
          <ac:spMkLst>
            <pc:docMk/>
            <pc:sldMk cId="3996148081" sldId="300"/>
            <ac:spMk id="2" creationId="{EF33045E-7821-CB6C-0EA5-F5D1671BC8B8}"/>
          </ac:spMkLst>
        </pc:spChg>
        <pc:spChg chg="mod">
          <ac:chgData name="Lisa Råtrø" userId="06d23f4a-6f90-4492-9b92-cf5059870217" providerId="ADAL" clId="{DE7DA694-19E1-42F8-BF67-D0883A40B8C0}" dt="2026-03-13T13:04:45.431" v="6322" actId="20578"/>
          <ac:spMkLst>
            <pc:docMk/>
            <pc:sldMk cId="3996148081" sldId="300"/>
            <ac:spMk id="3" creationId="{ACCF45B3-0490-3B99-BC76-6C7159AA9D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C6652-2AC6-4E69-9F69-BF73DF4E7539}" type="datetimeFigureOut">
              <a:rPr lang="nb-NO" smtClean="0"/>
              <a:t>13.03.2026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CD86E-B1E0-4701-966A-F300FA4EB648}" type="slidenum">
              <a:rPr lang="nb-NO" smtClean="0"/>
              <a:t>‹#›</a:t>
            </a:fld>
            <a:endParaRPr lang="nb-NO"/>
          </a:p>
        </p:txBody>
      </p:sp>
    </p:spTree>
    <p:extLst>
      <p:ext uri="{BB962C8B-B14F-4D97-AF65-F5344CB8AC3E}">
        <p14:creationId xmlns:p14="http://schemas.microsoft.com/office/powerpoint/2010/main" val="3584013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1</a:t>
            </a:fld>
            <a:endParaRPr lang="nb-NO"/>
          </a:p>
        </p:txBody>
      </p:sp>
    </p:spTree>
    <p:extLst>
      <p:ext uri="{BB962C8B-B14F-4D97-AF65-F5344CB8AC3E}">
        <p14:creationId xmlns:p14="http://schemas.microsoft.com/office/powerpoint/2010/main" val="19561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3</a:t>
            </a:fld>
            <a:endParaRPr lang="nb-NO"/>
          </a:p>
        </p:txBody>
      </p:sp>
    </p:spTree>
    <p:extLst>
      <p:ext uri="{BB962C8B-B14F-4D97-AF65-F5344CB8AC3E}">
        <p14:creationId xmlns:p14="http://schemas.microsoft.com/office/powerpoint/2010/main" val="202361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9</a:t>
            </a:fld>
            <a:endParaRPr lang="nb-NO"/>
          </a:p>
        </p:txBody>
      </p:sp>
    </p:spTree>
    <p:extLst>
      <p:ext uri="{BB962C8B-B14F-4D97-AF65-F5344CB8AC3E}">
        <p14:creationId xmlns:p14="http://schemas.microsoft.com/office/powerpoint/2010/main" val="26960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11</a:t>
            </a:fld>
            <a:endParaRPr lang="nb-NO"/>
          </a:p>
        </p:txBody>
      </p:sp>
    </p:spTree>
    <p:extLst>
      <p:ext uri="{BB962C8B-B14F-4D97-AF65-F5344CB8AC3E}">
        <p14:creationId xmlns:p14="http://schemas.microsoft.com/office/powerpoint/2010/main" val="331151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ACD86E-B1E0-4701-966A-F300FA4EB648}" type="slidenum">
              <a:rPr lang="nb-NO" smtClean="0"/>
              <a:t>17</a:t>
            </a:fld>
            <a:endParaRPr lang="nb-NO"/>
          </a:p>
        </p:txBody>
      </p:sp>
    </p:spTree>
    <p:extLst>
      <p:ext uri="{BB962C8B-B14F-4D97-AF65-F5344CB8AC3E}">
        <p14:creationId xmlns:p14="http://schemas.microsoft.com/office/powerpoint/2010/main" val="236364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13.03.2026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29038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CC84F5F6-60DD-4846-99B7-517DCDB48F25}" type="datetimeFigureOut">
              <a:rPr lang="nb-NO" smtClean="0"/>
              <a:t>13.03.2026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B197F34-DE94-4CDA-BAD4-52CB0966D055}" type="slidenum">
              <a:rPr lang="nb-NO" smtClean="0"/>
              <a:t>‹#›</a:t>
            </a:fld>
            <a:endParaRPr lang="nb-NO"/>
          </a:p>
        </p:txBody>
      </p:sp>
      <p:sp>
        <p:nvSpPr>
          <p:cNvPr id="7" name="Plassholder for bilde 2"/>
          <p:cNvSpPr>
            <a:spLocks noGrp="1"/>
          </p:cNvSpPr>
          <p:nvPr>
            <p:ph type="pic" idx="1"/>
          </p:nvPr>
        </p:nvSpPr>
        <p:spPr>
          <a:xfrm>
            <a:off x="623392" y="1268760"/>
            <a:ext cx="11041227" cy="45365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59606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13.03.2026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74112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C84F5F6-60DD-4846-99B7-517DCDB48F25}" type="datetimeFigureOut">
              <a:rPr lang="nb-NO" smtClean="0"/>
              <a:t>13.03.2026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104793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CC84F5F6-60DD-4846-99B7-517DCDB48F25}" type="datetimeFigureOut">
              <a:rPr lang="nb-NO" smtClean="0"/>
              <a:t>13.03.2026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17445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CC84F5F6-60DD-4846-99B7-517DCDB48F25}" type="datetimeFigureOut">
              <a:rPr lang="nb-NO" smtClean="0"/>
              <a:t>13.03.2026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09723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CC84F5F6-60DD-4846-99B7-517DCDB48F25}" type="datetimeFigureOut">
              <a:rPr lang="nb-NO" smtClean="0"/>
              <a:t>13.03.2026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424343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CC84F5F6-60DD-4846-99B7-517DCDB48F25}" type="datetimeFigureOut">
              <a:rPr lang="nb-NO" smtClean="0"/>
              <a:t>13.03.2026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44178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C84F5F6-60DD-4846-99B7-517DCDB48F25}" type="datetimeFigureOut">
              <a:rPr lang="nb-NO" smtClean="0"/>
              <a:t>13.03.2026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22891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C84F5F6-60DD-4846-99B7-517DCDB48F25}" type="datetimeFigureOut">
              <a:rPr lang="nb-NO" smtClean="0"/>
              <a:t>13.03.2026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393928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C84F5F6-60DD-4846-99B7-517DCDB48F25}" type="datetimeFigureOut">
              <a:rPr lang="nb-NO" smtClean="0"/>
              <a:t>13.03.2026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269631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C84F5F6-60DD-4846-99B7-517DCDB48F25}" type="datetimeFigureOut">
              <a:rPr lang="nb-NO" smtClean="0"/>
              <a:t>13.03.2026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AB197F34-DE94-4CDA-BAD4-52CB0966D055}" type="slidenum">
              <a:rPr lang="nb-NO" smtClean="0"/>
              <a:t>‹#›</a:t>
            </a:fld>
            <a:endParaRPr lang="nb-NO"/>
          </a:p>
        </p:txBody>
      </p:sp>
    </p:spTree>
    <p:extLst>
      <p:ext uri="{BB962C8B-B14F-4D97-AF65-F5344CB8AC3E}">
        <p14:creationId xmlns:p14="http://schemas.microsoft.com/office/powerpoint/2010/main" val="1550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Bilde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35360" y="188640"/>
            <a:ext cx="4699037" cy="803000"/>
          </a:xfrm>
          <a:prstGeom prst="rect">
            <a:avLst/>
          </a:prstGeom>
        </p:spPr>
      </p:pic>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4F5F6-60DD-4846-99B7-517DCDB48F25}" type="datetimeFigureOut">
              <a:rPr lang="nb-NO" smtClean="0"/>
              <a:t>13.03.2026</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2" name="Plassholder for tittel 1"/>
          <p:cNvSpPr>
            <a:spLocks noGrp="1"/>
          </p:cNvSpPr>
          <p:nvPr>
            <p:ph type="title"/>
          </p:nvPr>
        </p:nvSpPr>
        <p:spPr>
          <a:xfrm>
            <a:off x="1391477" y="548680"/>
            <a:ext cx="10190923" cy="868958"/>
          </a:xfrm>
          <a:prstGeom prst="rect">
            <a:avLst/>
          </a:prstGeom>
        </p:spPr>
        <p:txBody>
          <a:bodyPr vert="horz" lIns="91440" tIns="45720" rIns="91440" bIns="45720" rtlCol="0" anchor="ctr">
            <a:normAutofit/>
          </a:bodyPr>
          <a:lstStyle/>
          <a:p>
            <a:r>
              <a:rPr lang="nb-NO"/>
              <a:t>Klikk for å redigere tittelstil</a:t>
            </a:r>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7F34-DE94-4CDA-BAD4-52CB0966D055}" type="slidenum">
              <a:rPr lang="nb-NO" smtClean="0"/>
              <a:t>‹#›</a:t>
            </a:fld>
            <a:endParaRPr lang="nb-NO"/>
          </a:p>
        </p:txBody>
      </p:sp>
      <p:cxnSp>
        <p:nvCxnSpPr>
          <p:cNvPr id="10" name="Rett linje 9"/>
          <p:cNvCxnSpPr/>
          <p:nvPr/>
        </p:nvCxnSpPr>
        <p:spPr>
          <a:xfrm>
            <a:off x="1583498" y="620688"/>
            <a:ext cx="10177131" cy="0"/>
          </a:xfrm>
          <a:prstGeom prst="line">
            <a:avLst/>
          </a:prstGeom>
          <a:ln w="28575">
            <a:solidFill>
              <a:srgbClr val="E51B23"/>
            </a:solidFill>
          </a:ln>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335360" y="6381328"/>
            <a:ext cx="11617291" cy="0"/>
          </a:xfrm>
          <a:prstGeom prst="line">
            <a:avLst/>
          </a:prstGeom>
          <a:ln w="28575">
            <a:solidFill>
              <a:srgbClr val="E51B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195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E51B00"/>
        </a:buClr>
        <a:buSzPct val="80000"/>
        <a:buFont typeface="Wingdings" pitchFamily="2" charset="2"/>
        <a:buChar char="l"/>
        <a:defRPr sz="3200" kern="1200" baseline="0">
          <a:solidFill>
            <a:schemeClr val="tx1"/>
          </a:solidFill>
          <a:latin typeface="+mn-lt"/>
          <a:ea typeface="+mn-ea"/>
          <a:cs typeface="+mn-cs"/>
        </a:defRPr>
      </a:lvl1pPr>
      <a:lvl2pPr marL="742950" indent="-285750" algn="l" defTabSz="914400" rtl="0" eaLnBrk="1" latinLnBrk="0" hangingPunct="1">
        <a:spcBef>
          <a:spcPct val="20000"/>
        </a:spcBef>
        <a:buClr>
          <a:srgbClr val="E51B00"/>
        </a:buClr>
        <a:buFont typeface="Arial"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E51B00"/>
        </a:buClr>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Clr>
          <a:srgbClr val="E51B00"/>
        </a:buClr>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7D1938-AB51-453B-9982-D1EBA7EA99E5}"/>
              </a:ext>
            </a:extLst>
          </p:cNvPr>
          <p:cNvSpPr>
            <a:spLocks noGrp="1"/>
          </p:cNvSpPr>
          <p:nvPr>
            <p:ph type="ctrTitle"/>
          </p:nvPr>
        </p:nvSpPr>
        <p:spPr/>
        <p:txBody>
          <a:bodyPr>
            <a:normAutofit/>
          </a:bodyPr>
          <a:lstStyle/>
          <a:p>
            <a:r>
              <a:rPr lang="nb-NO" sz="5400" dirty="0"/>
              <a:t>Foreldremøte 9A</a:t>
            </a:r>
          </a:p>
        </p:txBody>
      </p:sp>
      <p:sp>
        <p:nvSpPr>
          <p:cNvPr id="3" name="Undertittel 2">
            <a:extLst>
              <a:ext uri="{FF2B5EF4-FFF2-40B4-BE49-F238E27FC236}">
                <a16:creationId xmlns:a16="http://schemas.microsoft.com/office/drawing/2014/main" id="{B47910C3-2A2F-2AB7-DD27-9F690028C487}"/>
              </a:ext>
            </a:extLst>
          </p:cNvPr>
          <p:cNvSpPr>
            <a:spLocks noGrp="1"/>
          </p:cNvSpPr>
          <p:nvPr>
            <p:ph type="subTitle" idx="1"/>
          </p:nvPr>
        </p:nvSpPr>
        <p:spPr/>
        <p:txBody>
          <a:bodyPr>
            <a:normAutofit/>
          </a:bodyPr>
          <a:lstStyle/>
          <a:p>
            <a:r>
              <a:rPr lang="nb-NO" sz="4000" dirty="0">
                <a:solidFill>
                  <a:schemeClr val="tx1"/>
                </a:solidFill>
              </a:rPr>
              <a:t>Vår 9. trinn</a:t>
            </a:r>
          </a:p>
        </p:txBody>
      </p:sp>
    </p:spTree>
    <p:extLst>
      <p:ext uri="{BB962C8B-B14F-4D97-AF65-F5344CB8AC3E}">
        <p14:creationId xmlns:p14="http://schemas.microsoft.com/office/powerpoint/2010/main" val="2754920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a:extLst>
              <a:ext uri="{FF2B5EF4-FFF2-40B4-BE49-F238E27FC236}">
                <a16:creationId xmlns:a16="http://schemas.microsoft.com/office/drawing/2014/main" id="{17941C78-697B-CCB8-4C20-61F6DCB70C5F}"/>
              </a:ext>
            </a:extLst>
          </p:cNvPr>
          <p:cNvPicPr>
            <a:picLocks noGrp="1" noChangeAspect="1"/>
          </p:cNvPicPr>
          <p:nvPr>
            <p:ph idx="1"/>
          </p:nvPr>
        </p:nvPicPr>
        <p:blipFill>
          <a:blip r:embed="rId2"/>
          <a:srcRect l="1126" r="3001"/>
          <a:stretch>
            <a:fillRect/>
          </a:stretch>
        </p:blipFill>
        <p:spPr>
          <a:xfrm>
            <a:off x="0" y="1763473"/>
            <a:ext cx="12194024" cy="3084298"/>
          </a:xfrm>
          <a:prstGeom prst="rect">
            <a:avLst/>
          </a:prstGeom>
          <a:noFill/>
        </p:spPr>
      </p:pic>
    </p:spTree>
    <p:extLst>
      <p:ext uri="{BB962C8B-B14F-4D97-AF65-F5344CB8AC3E}">
        <p14:creationId xmlns:p14="http://schemas.microsoft.com/office/powerpoint/2010/main" val="288754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A3021D-5A7D-1392-2637-2E9AC928664E}"/>
              </a:ext>
            </a:extLst>
          </p:cNvPr>
          <p:cNvSpPr>
            <a:spLocks noGrp="1"/>
          </p:cNvSpPr>
          <p:nvPr>
            <p:ph type="ctrTitle"/>
          </p:nvPr>
        </p:nvSpPr>
        <p:spPr>
          <a:xfrm>
            <a:off x="914400" y="693512"/>
            <a:ext cx="10363200" cy="757917"/>
          </a:xfrm>
        </p:spPr>
        <p:txBody>
          <a:bodyPr>
            <a:normAutofit fontScale="90000"/>
          </a:bodyPr>
          <a:lstStyle/>
          <a:p>
            <a:r>
              <a:rPr lang="nb-NO" dirty="0"/>
              <a:t>Info fra teamet: året så langt</a:t>
            </a:r>
          </a:p>
        </p:txBody>
      </p:sp>
      <p:sp>
        <p:nvSpPr>
          <p:cNvPr id="3" name="Undertittel 2">
            <a:extLst>
              <a:ext uri="{FF2B5EF4-FFF2-40B4-BE49-F238E27FC236}">
                <a16:creationId xmlns:a16="http://schemas.microsoft.com/office/drawing/2014/main" id="{AE8678D3-9E97-975D-457C-A624583454C0}"/>
              </a:ext>
            </a:extLst>
          </p:cNvPr>
          <p:cNvSpPr>
            <a:spLocks noGrp="1"/>
          </p:cNvSpPr>
          <p:nvPr>
            <p:ph type="subTitle" idx="1"/>
          </p:nvPr>
        </p:nvSpPr>
        <p:spPr>
          <a:xfrm>
            <a:off x="116114" y="1451429"/>
            <a:ext cx="11959771" cy="4905828"/>
          </a:xfrm>
        </p:spPr>
        <p:txBody>
          <a:bodyPr>
            <a:normAutofit fontScale="77500" lnSpcReduction="20000"/>
          </a:bodyPr>
          <a:lstStyle/>
          <a:p>
            <a:pPr marL="457200" indent="-457200" algn="l">
              <a:buFont typeface="Arial" panose="020B0604020202020204" pitchFamily="34" charset="0"/>
              <a:buChar char="•"/>
            </a:pPr>
            <a:r>
              <a:rPr lang="nb-NO" dirty="0">
                <a:solidFill>
                  <a:schemeClr val="tx1"/>
                </a:solidFill>
              </a:rPr>
              <a:t>Lesing: Omtrent alle har fått økt lesehastighet og/eller bedre leseforståelse siden i fjor – bra!</a:t>
            </a:r>
          </a:p>
          <a:p>
            <a:pPr marL="457200" indent="-457200" algn="l">
              <a:buFont typeface="Arial" panose="020B0604020202020204" pitchFamily="34" charset="0"/>
              <a:buChar char="•"/>
            </a:pPr>
            <a:r>
              <a:rPr lang="nb-NO" dirty="0">
                <a:solidFill>
                  <a:schemeClr val="tx1"/>
                </a:solidFill>
              </a:rPr>
              <a:t>Vurdering for læring: På hvilke måter vurderer vi? </a:t>
            </a:r>
          </a:p>
          <a:p>
            <a:pPr marL="457200" indent="-457200" algn="l">
              <a:buFont typeface="Arial" panose="020B0604020202020204" pitchFamily="34" charset="0"/>
              <a:buChar char="•"/>
            </a:pPr>
            <a:r>
              <a:rPr lang="nb-NO" dirty="0">
                <a:solidFill>
                  <a:schemeClr val="tx1"/>
                </a:solidFill>
              </a:rPr>
              <a:t>Lekser: En del som glemmer lekser eller bare gjør dem halvveis. Hjelp gjerne ungdommen med påminnelser.</a:t>
            </a:r>
          </a:p>
          <a:p>
            <a:pPr marL="457200" indent="-457200" algn="l">
              <a:buFont typeface="Arial" panose="020B0604020202020204" pitchFamily="34" charset="0"/>
              <a:buChar char="•"/>
            </a:pPr>
            <a:r>
              <a:rPr lang="nb-NO" dirty="0">
                <a:solidFill>
                  <a:schemeClr val="tx1"/>
                </a:solidFill>
              </a:rPr>
              <a:t>Forventninger, klasseregler, skole/hjem-samarbeid og nå-situasjon:</a:t>
            </a:r>
          </a:p>
          <a:p>
            <a:pPr marL="457200" indent="-457200" algn="l">
              <a:buFontTx/>
              <a:buChar char="-"/>
            </a:pPr>
            <a:r>
              <a:rPr lang="nb-NO" dirty="0">
                <a:solidFill>
                  <a:schemeClr val="tx1"/>
                </a:solidFill>
              </a:rPr>
              <a:t>Do-lister</a:t>
            </a:r>
          </a:p>
          <a:p>
            <a:pPr marL="457200" indent="-457200" algn="l">
              <a:buFontTx/>
              <a:buChar char="-"/>
            </a:pPr>
            <a:r>
              <a:rPr lang="nb-NO" dirty="0">
                <a:solidFill>
                  <a:schemeClr val="tx1"/>
                </a:solidFill>
              </a:rPr>
              <a:t>Fravær og anmerkninger: Ikke varsel om anmerkninger. Meldinger om fravær når eleven har 10 dager, og når eleven har fått 5 anmerkninger.</a:t>
            </a:r>
          </a:p>
          <a:p>
            <a:pPr marL="457200" indent="-457200" algn="l">
              <a:buFont typeface="Arial" panose="020B0604020202020204" pitchFamily="34" charset="0"/>
              <a:buChar char="•"/>
            </a:pPr>
            <a:r>
              <a:rPr lang="nb-NO" dirty="0">
                <a:solidFill>
                  <a:schemeClr val="tx1"/>
                </a:solidFill>
              </a:rPr>
              <a:t>Inkludering, sosialisering og relasjonsarbeid:</a:t>
            </a:r>
          </a:p>
          <a:p>
            <a:pPr marL="457200" indent="-457200" algn="l">
              <a:buFontTx/>
              <a:buChar char="-"/>
            </a:pPr>
            <a:r>
              <a:rPr lang="nb-NO" dirty="0">
                <a:solidFill>
                  <a:schemeClr val="tx1"/>
                </a:solidFill>
              </a:rPr>
              <a:t>Sosiogram, klassemiljø, oversikt relasjon elev til lærer, og lærere til elever.</a:t>
            </a:r>
          </a:p>
          <a:p>
            <a:pPr marL="457200" indent="-457200" algn="l">
              <a:buFont typeface="Arial" panose="020B0604020202020204" pitchFamily="34" charset="0"/>
              <a:buChar char="•"/>
            </a:pPr>
            <a:r>
              <a:rPr lang="nb-NO" dirty="0">
                <a:solidFill>
                  <a:schemeClr val="tx1"/>
                </a:solidFill>
              </a:rPr>
              <a:t>Våren 26: Veien videre frem mot sommeren: Ikke noe spesielt som skjer annet enn fagdager, Kompisdag og Tinestafett og ev. tur?</a:t>
            </a:r>
          </a:p>
          <a:p>
            <a:pPr marL="457200" indent="-457200" algn="l">
              <a:buFontTx/>
              <a:buChar char="-"/>
            </a:pPr>
            <a:endParaRPr lang="nb-NO" dirty="0">
              <a:solidFill>
                <a:schemeClr val="tx1"/>
              </a:solidFill>
            </a:endParaRPr>
          </a:p>
        </p:txBody>
      </p:sp>
    </p:spTree>
    <p:extLst>
      <p:ext uri="{BB962C8B-B14F-4D97-AF65-F5344CB8AC3E}">
        <p14:creationId xmlns:p14="http://schemas.microsoft.com/office/powerpoint/2010/main" val="122274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A40DD1-6D88-6CCD-20E4-BCA17306CD2C}"/>
              </a:ext>
            </a:extLst>
          </p:cNvPr>
          <p:cNvSpPr>
            <a:spLocks noGrp="1"/>
          </p:cNvSpPr>
          <p:nvPr>
            <p:ph type="ctrTitle"/>
          </p:nvPr>
        </p:nvSpPr>
        <p:spPr>
          <a:xfrm>
            <a:off x="914400" y="1116092"/>
            <a:ext cx="10363200" cy="103108"/>
          </a:xfrm>
        </p:spPr>
        <p:txBody>
          <a:bodyPr>
            <a:normAutofit fontScale="90000"/>
          </a:bodyPr>
          <a:lstStyle/>
          <a:p>
            <a:r>
              <a:rPr lang="nb-NO" dirty="0"/>
              <a:t>Mat og helse og musikk</a:t>
            </a:r>
          </a:p>
        </p:txBody>
      </p:sp>
      <p:sp>
        <p:nvSpPr>
          <p:cNvPr id="3" name="Undertittel 2">
            <a:extLst>
              <a:ext uri="{FF2B5EF4-FFF2-40B4-BE49-F238E27FC236}">
                <a16:creationId xmlns:a16="http://schemas.microsoft.com/office/drawing/2014/main" id="{DD8C6710-0FCE-7422-63DD-9111103B35E5}"/>
              </a:ext>
            </a:extLst>
          </p:cNvPr>
          <p:cNvSpPr>
            <a:spLocks noGrp="1"/>
          </p:cNvSpPr>
          <p:nvPr>
            <p:ph type="subTitle" idx="1"/>
          </p:nvPr>
        </p:nvSpPr>
        <p:spPr>
          <a:xfrm>
            <a:off x="197708" y="1729945"/>
            <a:ext cx="11794423" cy="4386649"/>
          </a:xfrm>
        </p:spPr>
        <p:txBody>
          <a:bodyPr>
            <a:normAutofit fontScale="92500" lnSpcReduction="10000"/>
          </a:bodyPr>
          <a:lstStyle/>
          <a:p>
            <a:pPr marL="457200" indent="-457200">
              <a:buFont typeface="Arial" panose="020B0604020202020204" pitchFamily="34" charset="0"/>
              <a:buChar char="•"/>
            </a:pPr>
            <a:r>
              <a:rPr lang="nb-NO" dirty="0">
                <a:solidFill>
                  <a:schemeClr val="tx1"/>
                </a:solidFill>
              </a:rPr>
              <a:t>Minner om at disse fagene er avsluttende fag i år. Prøv derfor å unngå fravær mandager og torsdager i disse timene hvis man kan.</a:t>
            </a:r>
          </a:p>
          <a:p>
            <a:pPr marL="457200" indent="-457200">
              <a:buFont typeface="Arial" panose="020B0604020202020204" pitchFamily="34" charset="0"/>
              <a:buChar char="•"/>
            </a:pPr>
            <a:r>
              <a:rPr lang="nb-NO" dirty="0">
                <a:solidFill>
                  <a:schemeClr val="tx1"/>
                </a:solidFill>
              </a:rPr>
              <a:t>Musikklærer informerer om at musikken dette året er delt inn i tre moduler (formidle musikk, band og skape musikk digitalt), og elevene rekker bare én modul før jul. Det vil si at karakteren til jul ikke viser hvordan elevene egentlig ligger an i faget, fordi den legges sammen med karakterene fra de to andre modulene etter jul.</a:t>
            </a:r>
          </a:p>
          <a:p>
            <a:pPr marL="457200" indent="-457200">
              <a:buFont typeface="Arial" panose="020B0604020202020204" pitchFamily="34" charset="0"/>
              <a:buChar char="•"/>
            </a:pPr>
            <a:r>
              <a:rPr lang="nb-NO" dirty="0">
                <a:solidFill>
                  <a:schemeClr val="tx1"/>
                </a:solidFill>
              </a:rPr>
              <a:t>Nikolai informerte om mat og helse, og repeterte noe om vurdering som dere har fått tilsendt på Visma tidligere. </a:t>
            </a:r>
          </a:p>
        </p:txBody>
      </p:sp>
    </p:spTree>
    <p:extLst>
      <p:ext uri="{BB962C8B-B14F-4D97-AF65-F5344CB8AC3E}">
        <p14:creationId xmlns:p14="http://schemas.microsoft.com/office/powerpoint/2010/main" val="135126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72F568-C6CC-6082-137A-0A86FEC32C95}"/>
              </a:ext>
            </a:extLst>
          </p:cNvPr>
          <p:cNvSpPr>
            <a:spLocks noGrp="1"/>
          </p:cNvSpPr>
          <p:nvPr>
            <p:ph type="ctrTitle"/>
          </p:nvPr>
        </p:nvSpPr>
        <p:spPr>
          <a:xfrm>
            <a:off x="914398" y="1332140"/>
            <a:ext cx="10363200" cy="2818945"/>
          </a:xfrm>
        </p:spPr>
        <p:txBody>
          <a:bodyPr>
            <a:normAutofit fontScale="90000"/>
          </a:bodyPr>
          <a:lstStyle/>
          <a:p>
            <a:r>
              <a:rPr lang="nb-NO" dirty="0"/>
              <a:t>10.trinn</a:t>
            </a:r>
            <a:br>
              <a:rPr lang="nb-NO" dirty="0"/>
            </a:br>
            <a:r>
              <a:rPr lang="nb-NO" sz="3600" dirty="0"/>
              <a:t>- </a:t>
            </a:r>
            <a:r>
              <a:rPr lang="nb-NO" sz="3600" b="1" dirty="0"/>
              <a:t>Nynorsk</a:t>
            </a:r>
            <a:r>
              <a:rPr lang="nb-NO" sz="3600" dirty="0"/>
              <a:t>: Vi er i gang med grammatikken. Karakter i faget neste år.</a:t>
            </a:r>
            <a:br>
              <a:rPr lang="nb-NO" sz="3600" dirty="0"/>
            </a:br>
            <a:r>
              <a:rPr lang="nb-NO" sz="3600" dirty="0"/>
              <a:t>-</a:t>
            </a:r>
            <a:r>
              <a:rPr lang="nb-NO" sz="3600" b="1" dirty="0"/>
              <a:t>Valgfag</a:t>
            </a:r>
            <a:r>
              <a:rPr lang="nb-NO" sz="3600" dirty="0"/>
              <a:t>: Når dere får melding i Visma om å søke valgfag på vegne av ungdommen deres, er det lurt å være tidlig ute for å gi dem størst sjanse for førstevalget sitt.</a:t>
            </a:r>
            <a:br>
              <a:rPr lang="nb-NO" dirty="0"/>
            </a:br>
            <a:endParaRPr lang="nb-NO" dirty="0"/>
          </a:p>
        </p:txBody>
      </p:sp>
      <p:pic>
        <p:nvPicPr>
          <p:cNvPr id="5" name="Bilde 4">
            <a:extLst>
              <a:ext uri="{FF2B5EF4-FFF2-40B4-BE49-F238E27FC236}">
                <a16:creationId xmlns:a16="http://schemas.microsoft.com/office/drawing/2014/main" id="{4511E79C-AFC3-957A-CFE7-0CB88A681C8F}"/>
              </a:ext>
            </a:extLst>
          </p:cNvPr>
          <p:cNvPicPr>
            <a:picLocks noChangeAspect="1"/>
          </p:cNvPicPr>
          <p:nvPr/>
        </p:nvPicPr>
        <p:blipFill>
          <a:blip r:embed="rId2"/>
          <a:stretch>
            <a:fillRect/>
          </a:stretch>
        </p:blipFill>
        <p:spPr>
          <a:xfrm>
            <a:off x="147855" y="4604658"/>
            <a:ext cx="12044145" cy="1482356"/>
          </a:xfrm>
          <a:prstGeom prst="rect">
            <a:avLst/>
          </a:prstGeom>
        </p:spPr>
      </p:pic>
    </p:spTree>
    <p:extLst>
      <p:ext uri="{BB962C8B-B14F-4D97-AF65-F5344CB8AC3E}">
        <p14:creationId xmlns:p14="http://schemas.microsoft.com/office/powerpoint/2010/main" val="220997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A49150-0EFF-6C18-F2C5-2552AB2785E1}"/>
              </a:ext>
            </a:extLst>
          </p:cNvPr>
          <p:cNvSpPr>
            <a:spLocks noGrp="1"/>
          </p:cNvSpPr>
          <p:nvPr>
            <p:ph type="title"/>
          </p:nvPr>
        </p:nvSpPr>
        <p:spPr>
          <a:xfrm>
            <a:off x="1000538" y="731836"/>
            <a:ext cx="10190923" cy="1494973"/>
          </a:xfrm>
        </p:spPr>
        <p:txBody>
          <a:bodyPr>
            <a:normAutofit fontScale="90000"/>
          </a:bodyPr>
          <a:lstStyle/>
          <a:p>
            <a:r>
              <a:rPr lang="nb-NO" sz="3100" dirty="0"/>
              <a:t>Oppsummering/etterarbeid – foredrag av politiet:</a:t>
            </a:r>
            <a:br>
              <a:rPr lang="nb-NO" sz="3100" dirty="0"/>
            </a:br>
            <a:r>
              <a:rPr lang="nb-NO" sz="3100" dirty="0"/>
              <a:t>Diskusjonstema:</a:t>
            </a:r>
            <a:br>
              <a:rPr lang="nb-NO" sz="3100" dirty="0"/>
            </a:br>
            <a:r>
              <a:rPr lang="nb-NO" sz="3100" dirty="0">
                <a:solidFill>
                  <a:srgbClr val="FF0000"/>
                </a:solidFill>
              </a:rPr>
              <a:t>Vold og trusler</a:t>
            </a:r>
            <a:r>
              <a:rPr lang="nb-NO" sz="3600" dirty="0">
                <a:solidFill>
                  <a:srgbClr val="FF0000"/>
                </a:solidFill>
              </a:rPr>
              <a:t> </a:t>
            </a:r>
            <a:endParaRPr lang="nb-NO" dirty="0">
              <a:solidFill>
                <a:srgbClr val="FF0000"/>
              </a:solidFill>
            </a:endParaRPr>
          </a:p>
        </p:txBody>
      </p:sp>
      <p:sp>
        <p:nvSpPr>
          <p:cNvPr id="3" name="Plassholder for innhold 2">
            <a:extLst>
              <a:ext uri="{FF2B5EF4-FFF2-40B4-BE49-F238E27FC236}">
                <a16:creationId xmlns:a16="http://schemas.microsoft.com/office/drawing/2014/main" id="{31031005-6394-A4F4-9C34-25826BE29400}"/>
              </a:ext>
            </a:extLst>
          </p:cNvPr>
          <p:cNvSpPr>
            <a:spLocks noGrp="1"/>
          </p:cNvSpPr>
          <p:nvPr>
            <p:ph idx="1"/>
          </p:nvPr>
        </p:nvSpPr>
        <p:spPr>
          <a:xfrm>
            <a:off x="812799" y="2226809"/>
            <a:ext cx="10566400" cy="3899355"/>
          </a:xfrm>
        </p:spPr>
        <p:txBody>
          <a:bodyPr>
            <a:normAutofit fontScale="92500" lnSpcReduction="10000"/>
          </a:bodyPr>
          <a:lstStyle/>
          <a:p>
            <a:pPr marL="0" indent="0" algn="ctr">
              <a:buNone/>
            </a:pPr>
            <a:r>
              <a:rPr lang="nb-NO" b="1" dirty="0"/>
              <a:t>Case 1: Trussel i chat</a:t>
            </a:r>
          </a:p>
          <a:p>
            <a:pPr marL="0" indent="0" algn="ctr">
              <a:buNone/>
            </a:pPr>
            <a:r>
              <a:rPr lang="nb-NO" dirty="0"/>
              <a:t>En elev skriver i klassens Snapchat-gruppe: «Bare vent til i morgen – noen skal få svi.» Flere elever blir urolige, men ingen sier noe til voksne.</a:t>
            </a:r>
          </a:p>
          <a:p>
            <a:pPr marL="0" indent="0" algn="ctr">
              <a:buNone/>
            </a:pPr>
            <a:r>
              <a:rPr lang="nb-NO" b="1" dirty="0"/>
              <a:t>Spørsmål til diskusjon:</a:t>
            </a:r>
          </a:p>
          <a:p>
            <a:pPr algn="ctr"/>
            <a:r>
              <a:rPr lang="nb-NO" dirty="0"/>
              <a:t>Når er dette en «spøk», og når bør det tas på alvor?</a:t>
            </a:r>
          </a:p>
          <a:p>
            <a:pPr algn="ctr"/>
            <a:r>
              <a:rPr lang="nb-NO" dirty="0"/>
              <a:t>Hva kan foreldre gjøre hvis barnet deres ser slike meldinger?</a:t>
            </a:r>
          </a:p>
          <a:p>
            <a:pPr algn="ctr"/>
            <a:r>
              <a:rPr lang="nb-NO" dirty="0"/>
              <a:t>Hvordan kan vi lære barna å varsle uten å føle at de «sladrer»?</a:t>
            </a:r>
          </a:p>
          <a:p>
            <a:endParaRPr lang="nb-NO" dirty="0"/>
          </a:p>
        </p:txBody>
      </p:sp>
    </p:spTree>
    <p:extLst>
      <p:ext uri="{BB962C8B-B14F-4D97-AF65-F5344CB8AC3E}">
        <p14:creationId xmlns:p14="http://schemas.microsoft.com/office/powerpoint/2010/main" val="410390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6267E7-B37D-AF00-30E4-508899271438}"/>
              </a:ext>
            </a:extLst>
          </p:cNvPr>
          <p:cNvSpPr>
            <a:spLocks noGrp="1"/>
          </p:cNvSpPr>
          <p:nvPr>
            <p:ph type="ctrTitle"/>
          </p:nvPr>
        </p:nvSpPr>
        <p:spPr>
          <a:xfrm>
            <a:off x="914400" y="766083"/>
            <a:ext cx="10363200" cy="1470025"/>
          </a:xfrm>
        </p:spPr>
        <p:txBody>
          <a:bodyPr>
            <a:normAutofit fontScale="90000"/>
          </a:bodyPr>
          <a:lstStyle/>
          <a:p>
            <a:r>
              <a:rPr lang="nb-NO" dirty="0"/>
              <a:t>Case 2: </a:t>
            </a:r>
            <a:br>
              <a:rPr lang="nb-NO" dirty="0"/>
            </a:br>
            <a:r>
              <a:rPr lang="nb-NO" dirty="0"/>
              <a:t>Fysisk konflikt på fritiden</a:t>
            </a:r>
            <a:br>
              <a:rPr lang="nb-NO" dirty="0"/>
            </a:br>
            <a:endParaRPr lang="nb-NO" dirty="0"/>
          </a:p>
        </p:txBody>
      </p:sp>
      <p:sp>
        <p:nvSpPr>
          <p:cNvPr id="3" name="Undertittel 2">
            <a:extLst>
              <a:ext uri="{FF2B5EF4-FFF2-40B4-BE49-F238E27FC236}">
                <a16:creationId xmlns:a16="http://schemas.microsoft.com/office/drawing/2014/main" id="{0D8599BF-28A3-FCE7-C08C-448FBC055A6F}"/>
              </a:ext>
            </a:extLst>
          </p:cNvPr>
          <p:cNvSpPr>
            <a:spLocks noGrp="1"/>
          </p:cNvSpPr>
          <p:nvPr>
            <p:ph type="subTitle" idx="1"/>
          </p:nvPr>
        </p:nvSpPr>
        <p:spPr>
          <a:xfrm>
            <a:off x="914399" y="2061029"/>
            <a:ext cx="10363199" cy="4209142"/>
          </a:xfrm>
        </p:spPr>
        <p:txBody>
          <a:bodyPr>
            <a:normAutofit/>
          </a:bodyPr>
          <a:lstStyle/>
          <a:p>
            <a:r>
              <a:rPr lang="nb-NO" dirty="0">
                <a:solidFill>
                  <a:schemeClr val="bg2">
                    <a:lumMod val="10000"/>
                  </a:schemeClr>
                </a:solidFill>
              </a:rPr>
              <a:t>To ungdommer havner i slåsskamp etter en fotballkamp. Video av hendelsen spres på </a:t>
            </a:r>
            <a:r>
              <a:rPr lang="nb-NO" dirty="0" err="1">
                <a:solidFill>
                  <a:schemeClr val="bg2">
                    <a:lumMod val="10000"/>
                  </a:schemeClr>
                </a:solidFill>
              </a:rPr>
              <a:t>TikTok</a:t>
            </a:r>
            <a:r>
              <a:rPr lang="nb-NO" dirty="0">
                <a:solidFill>
                  <a:schemeClr val="bg2">
                    <a:lumMod val="10000"/>
                  </a:schemeClr>
                </a:solidFill>
              </a:rPr>
              <a:t> og Snapchat.</a:t>
            </a:r>
          </a:p>
          <a:p>
            <a:r>
              <a:rPr lang="nb-NO" b="1" dirty="0">
                <a:solidFill>
                  <a:schemeClr val="bg2">
                    <a:lumMod val="10000"/>
                  </a:schemeClr>
                </a:solidFill>
              </a:rPr>
              <a:t>Spørsmål:</a:t>
            </a:r>
          </a:p>
          <a:p>
            <a:pPr marL="457200" indent="-457200">
              <a:buFont typeface="Arial" panose="020B0604020202020204" pitchFamily="34" charset="0"/>
              <a:buChar char="•"/>
            </a:pPr>
            <a:r>
              <a:rPr lang="nb-NO" dirty="0">
                <a:solidFill>
                  <a:schemeClr val="bg2">
                    <a:lumMod val="10000"/>
                  </a:schemeClr>
                </a:solidFill>
              </a:rPr>
              <a:t>Hvem har ansvar når noe skjer utenfor skoletid?</a:t>
            </a:r>
          </a:p>
          <a:p>
            <a:pPr marL="457200" indent="-457200">
              <a:buFont typeface="Arial" panose="020B0604020202020204" pitchFamily="34" charset="0"/>
              <a:buChar char="•"/>
            </a:pPr>
            <a:r>
              <a:rPr lang="nb-NO" dirty="0">
                <a:solidFill>
                  <a:schemeClr val="bg2">
                    <a:lumMod val="10000"/>
                  </a:schemeClr>
                </a:solidFill>
              </a:rPr>
              <a:t>Hvordan bør foreldre reagere hvis barnet deres er involvert – enten som deltaker eller tilskuer?</a:t>
            </a:r>
          </a:p>
          <a:p>
            <a:pPr marL="457200" indent="-457200">
              <a:buFont typeface="Arial" panose="020B0604020202020204" pitchFamily="34" charset="0"/>
              <a:buChar char="•"/>
            </a:pPr>
            <a:r>
              <a:rPr lang="nb-NO" dirty="0">
                <a:solidFill>
                  <a:schemeClr val="bg2">
                    <a:lumMod val="10000"/>
                  </a:schemeClr>
                </a:solidFill>
              </a:rPr>
              <a:t>Hva gjør deling av video med konflikten?</a:t>
            </a:r>
          </a:p>
          <a:p>
            <a:endParaRPr lang="nb-NO" dirty="0"/>
          </a:p>
        </p:txBody>
      </p:sp>
    </p:spTree>
    <p:extLst>
      <p:ext uri="{BB962C8B-B14F-4D97-AF65-F5344CB8AC3E}">
        <p14:creationId xmlns:p14="http://schemas.microsoft.com/office/powerpoint/2010/main" val="13537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7B9F-F2AF-9C51-7270-716C8D8A000C}"/>
              </a:ext>
            </a:extLst>
          </p:cNvPr>
          <p:cNvSpPr>
            <a:spLocks noGrp="1"/>
          </p:cNvSpPr>
          <p:nvPr>
            <p:ph type="ctrTitle"/>
          </p:nvPr>
        </p:nvSpPr>
        <p:spPr>
          <a:xfrm>
            <a:off x="914400" y="766083"/>
            <a:ext cx="10363200" cy="1470025"/>
          </a:xfrm>
        </p:spPr>
        <p:txBody>
          <a:bodyPr>
            <a:normAutofit fontScale="90000"/>
          </a:bodyPr>
          <a:lstStyle/>
          <a:p>
            <a:r>
              <a:rPr lang="nb-NO" dirty="0"/>
              <a:t>Case 3: </a:t>
            </a:r>
            <a:br>
              <a:rPr lang="nb-NO" dirty="0"/>
            </a:br>
            <a:r>
              <a:rPr lang="nb-NO" dirty="0"/>
              <a:t>«Bare tøff humor»</a:t>
            </a:r>
            <a:br>
              <a:rPr lang="nb-NO" dirty="0"/>
            </a:br>
            <a:endParaRPr lang="nb-NO" dirty="0"/>
          </a:p>
        </p:txBody>
      </p:sp>
      <p:sp>
        <p:nvSpPr>
          <p:cNvPr id="3" name="Undertittel 2">
            <a:extLst>
              <a:ext uri="{FF2B5EF4-FFF2-40B4-BE49-F238E27FC236}">
                <a16:creationId xmlns:a16="http://schemas.microsoft.com/office/drawing/2014/main" id="{F34037BB-D844-96D8-9203-C0F15F699776}"/>
              </a:ext>
            </a:extLst>
          </p:cNvPr>
          <p:cNvSpPr>
            <a:spLocks noGrp="1"/>
          </p:cNvSpPr>
          <p:nvPr>
            <p:ph type="subTitle" idx="1"/>
          </p:nvPr>
        </p:nvSpPr>
        <p:spPr>
          <a:xfrm>
            <a:off x="914399" y="2090057"/>
            <a:ext cx="10363199" cy="3875314"/>
          </a:xfrm>
        </p:spPr>
        <p:txBody>
          <a:bodyPr>
            <a:normAutofit fontScale="92500" lnSpcReduction="10000"/>
          </a:bodyPr>
          <a:lstStyle/>
          <a:p>
            <a:r>
              <a:rPr lang="nb-NO" dirty="0">
                <a:solidFill>
                  <a:schemeClr val="bg2">
                    <a:lumMod val="10000"/>
                  </a:schemeClr>
                </a:solidFill>
              </a:rPr>
              <a:t>En gutt sier ofte ting som: «Jeg skal banke deg» og «Pass deg» til venner, og bruker et svært seksualisert språk til jenter. Han sier det er humor, men noen opplever det ubehagelig.</a:t>
            </a:r>
          </a:p>
          <a:p>
            <a:r>
              <a:rPr lang="nb-NO" b="1" dirty="0">
                <a:solidFill>
                  <a:schemeClr val="bg2">
                    <a:lumMod val="10000"/>
                  </a:schemeClr>
                </a:solidFill>
              </a:rPr>
              <a:t>Spørsmål:</a:t>
            </a:r>
          </a:p>
          <a:p>
            <a:pPr marL="457200" indent="-457200">
              <a:buFont typeface="Arial" panose="020B0604020202020204" pitchFamily="34" charset="0"/>
              <a:buChar char="•"/>
            </a:pPr>
            <a:r>
              <a:rPr lang="nb-NO" dirty="0">
                <a:solidFill>
                  <a:schemeClr val="bg2">
                    <a:lumMod val="10000"/>
                  </a:schemeClr>
                </a:solidFill>
              </a:rPr>
              <a:t>Hvor går grensen mellom humor og trussel?</a:t>
            </a:r>
          </a:p>
          <a:p>
            <a:pPr marL="457200" indent="-457200">
              <a:buFont typeface="Arial" panose="020B0604020202020204" pitchFamily="34" charset="0"/>
              <a:buChar char="•"/>
            </a:pPr>
            <a:r>
              <a:rPr lang="nb-NO" dirty="0">
                <a:solidFill>
                  <a:schemeClr val="bg2">
                    <a:lumMod val="10000"/>
                  </a:schemeClr>
                </a:solidFill>
              </a:rPr>
              <a:t>Hvordan kan foreldre snakke med barna om språkbruk og respekt?</a:t>
            </a:r>
          </a:p>
          <a:p>
            <a:pPr marL="457200" indent="-457200">
              <a:buFont typeface="Arial" panose="020B0604020202020204" pitchFamily="34" charset="0"/>
              <a:buChar char="•"/>
            </a:pPr>
            <a:r>
              <a:rPr lang="nb-NO" dirty="0">
                <a:solidFill>
                  <a:schemeClr val="bg2">
                    <a:lumMod val="10000"/>
                  </a:schemeClr>
                </a:solidFill>
              </a:rPr>
              <a:t>Hva gjør vi hvis barn opplever dette ulikt?</a:t>
            </a:r>
          </a:p>
          <a:p>
            <a:endParaRPr lang="nb-NO" dirty="0"/>
          </a:p>
        </p:txBody>
      </p:sp>
    </p:spTree>
    <p:extLst>
      <p:ext uri="{BB962C8B-B14F-4D97-AF65-F5344CB8AC3E}">
        <p14:creationId xmlns:p14="http://schemas.microsoft.com/office/powerpoint/2010/main" val="175269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E3937D-1312-6C1B-40A2-4A6FA1F89CE9}"/>
              </a:ext>
            </a:extLst>
          </p:cNvPr>
          <p:cNvSpPr>
            <a:spLocks noGrp="1"/>
          </p:cNvSpPr>
          <p:nvPr>
            <p:ph type="ctrTitle"/>
          </p:nvPr>
        </p:nvSpPr>
        <p:spPr>
          <a:xfrm>
            <a:off x="457199" y="1208313"/>
            <a:ext cx="11277600" cy="4441373"/>
          </a:xfrm>
        </p:spPr>
        <p:txBody>
          <a:bodyPr>
            <a:noAutofit/>
          </a:bodyPr>
          <a:lstStyle/>
          <a:p>
            <a:r>
              <a:rPr lang="nb-NO" sz="3600" dirty="0"/>
              <a:t>FAU-representanter og klassekontakter. </a:t>
            </a:r>
            <a:br>
              <a:rPr lang="nb-NO" sz="3600" dirty="0"/>
            </a:br>
            <a:r>
              <a:rPr lang="nb-NO" sz="3600" dirty="0"/>
              <a:t>- </a:t>
            </a:r>
            <a:r>
              <a:rPr lang="nb-NO" sz="2800" dirty="0"/>
              <a:t>Liv Karin </a:t>
            </a:r>
            <a:r>
              <a:rPr lang="nb-NO" sz="2800" dirty="0" err="1"/>
              <a:t>Suren</a:t>
            </a:r>
            <a:r>
              <a:rPr lang="nb-NO" sz="2800" dirty="0"/>
              <a:t> </a:t>
            </a:r>
            <a:r>
              <a:rPr lang="nb-NO" sz="2800" dirty="0" err="1"/>
              <a:t>Mellembakken</a:t>
            </a:r>
            <a:r>
              <a:rPr lang="nb-NO" sz="2800" dirty="0"/>
              <a:t> (klassekontakt) og Martin Grønbekk Moen (klassekontakt og FAU)</a:t>
            </a:r>
            <a:br>
              <a:rPr lang="nb-NO" sz="2800" dirty="0"/>
            </a:br>
            <a:br>
              <a:rPr lang="nb-NO" sz="2800" dirty="0"/>
            </a:br>
            <a:r>
              <a:rPr lang="nb-NO" sz="2800" dirty="0"/>
              <a:t> - Foreldre og foresatte i 9A har en egen </a:t>
            </a:r>
            <a:r>
              <a:rPr lang="nb-NO" sz="2800" dirty="0" err="1"/>
              <a:t>facebookgruppe</a:t>
            </a:r>
            <a:r>
              <a:rPr lang="nb-NO" sz="2800" dirty="0"/>
              <a:t> der dere f.eks. kan diskutere overnattingstur i 9.klasse, klassetur i 10.klasse, kontakte andre foresatte e.l. </a:t>
            </a:r>
            <a:br>
              <a:rPr lang="nb-NO" sz="2800" dirty="0"/>
            </a:br>
            <a:r>
              <a:rPr lang="nb-NO" sz="2800" dirty="0"/>
              <a:t>Den heter: «Foreldre/Foresatte A-klassa EUS 2011» </a:t>
            </a:r>
            <a:br>
              <a:rPr lang="nb-NO" sz="2800" dirty="0"/>
            </a:br>
            <a:r>
              <a:rPr lang="nb-NO" sz="2800" dirty="0"/>
              <a:t> </a:t>
            </a:r>
          </a:p>
        </p:txBody>
      </p:sp>
      <p:sp>
        <p:nvSpPr>
          <p:cNvPr id="3" name="Undertittel 2">
            <a:extLst>
              <a:ext uri="{FF2B5EF4-FFF2-40B4-BE49-F238E27FC236}">
                <a16:creationId xmlns:a16="http://schemas.microsoft.com/office/drawing/2014/main" id="{6C018F9A-D147-6694-413B-A345A23820B1}"/>
              </a:ext>
            </a:extLst>
          </p:cNvPr>
          <p:cNvSpPr>
            <a:spLocks noGrp="1"/>
          </p:cNvSpPr>
          <p:nvPr>
            <p:ph type="subTitle" idx="1"/>
          </p:nvPr>
        </p:nvSpPr>
        <p:spPr>
          <a:xfrm>
            <a:off x="457200" y="5413828"/>
            <a:ext cx="11277599" cy="1001485"/>
          </a:xfrm>
        </p:spPr>
        <p:txBody>
          <a:bodyPr>
            <a:normAutofit fontScale="92500" lnSpcReduction="10000"/>
          </a:bodyPr>
          <a:lstStyle/>
          <a:p>
            <a:r>
              <a:rPr lang="nb-NO" dirty="0">
                <a:solidFill>
                  <a:schemeClr val="bg2">
                    <a:lumMod val="10000"/>
                  </a:schemeClr>
                </a:solidFill>
              </a:rPr>
              <a:t>Eventuelle saker fra FAU/Klassekontakter. FAU har begynt med egen kiosk for å samle inn penger slik at det kan åpne for flere muligheter.</a:t>
            </a:r>
          </a:p>
        </p:txBody>
      </p:sp>
    </p:spTree>
    <p:extLst>
      <p:ext uri="{BB962C8B-B14F-4D97-AF65-F5344CB8AC3E}">
        <p14:creationId xmlns:p14="http://schemas.microsoft.com/office/powerpoint/2010/main" val="292761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3045E-7821-CB6C-0EA5-F5D1671BC8B8}"/>
              </a:ext>
            </a:extLst>
          </p:cNvPr>
          <p:cNvSpPr>
            <a:spLocks noGrp="1"/>
          </p:cNvSpPr>
          <p:nvPr>
            <p:ph type="ctrTitle"/>
          </p:nvPr>
        </p:nvSpPr>
        <p:spPr>
          <a:xfrm>
            <a:off x="914400" y="766083"/>
            <a:ext cx="10363200" cy="1470025"/>
          </a:xfrm>
        </p:spPr>
        <p:txBody>
          <a:bodyPr/>
          <a:lstStyle/>
          <a:p>
            <a:r>
              <a:rPr lang="nb-NO" dirty="0"/>
              <a:t>Klassetur?</a:t>
            </a:r>
          </a:p>
        </p:txBody>
      </p:sp>
      <p:sp>
        <p:nvSpPr>
          <p:cNvPr id="3" name="Undertittel 2">
            <a:extLst>
              <a:ext uri="{FF2B5EF4-FFF2-40B4-BE49-F238E27FC236}">
                <a16:creationId xmlns:a16="http://schemas.microsoft.com/office/drawing/2014/main" id="{ACCF45B3-0490-3B99-BC76-6C7159AA9D21}"/>
              </a:ext>
            </a:extLst>
          </p:cNvPr>
          <p:cNvSpPr>
            <a:spLocks noGrp="1"/>
          </p:cNvSpPr>
          <p:nvPr>
            <p:ph type="subTitle" idx="1"/>
          </p:nvPr>
        </p:nvSpPr>
        <p:spPr>
          <a:xfrm>
            <a:off x="507999" y="1959429"/>
            <a:ext cx="11350172" cy="4383313"/>
          </a:xfrm>
        </p:spPr>
        <p:txBody>
          <a:bodyPr>
            <a:normAutofit/>
          </a:bodyPr>
          <a:lstStyle/>
          <a:p>
            <a:r>
              <a:rPr lang="nb-NO" dirty="0">
                <a:solidFill>
                  <a:schemeClr val="tx1"/>
                </a:solidFill>
              </a:rPr>
              <a:t>I 10.klasse får elevene overnattingstur på skolen, og det er nok for sent å samle inn penger til tur med hvite busser f.eks. Men kanskje det hadde vært ålreit å få til noe nå på våren i 9.klasse? </a:t>
            </a:r>
          </a:p>
          <a:p>
            <a:r>
              <a:rPr lang="nb-NO" dirty="0">
                <a:solidFill>
                  <a:schemeClr val="tx1"/>
                </a:solidFill>
              </a:rPr>
              <a:t>På foreldremøtet var det flere som gjerne ville få til en tur for 9A. Administrator for </a:t>
            </a:r>
            <a:r>
              <a:rPr lang="nb-NO" dirty="0" err="1">
                <a:solidFill>
                  <a:schemeClr val="tx1"/>
                </a:solidFill>
              </a:rPr>
              <a:t>facebookgruppen</a:t>
            </a:r>
            <a:r>
              <a:rPr lang="nb-NO" dirty="0">
                <a:solidFill>
                  <a:schemeClr val="tx1"/>
                </a:solidFill>
              </a:rPr>
              <a:t> skulle legge ut en avstemning der? </a:t>
            </a:r>
            <a:br>
              <a:rPr lang="nb-NO" dirty="0">
                <a:solidFill>
                  <a:schemeClr val="tx1"/>
                </a:solidFill>
              </a:rPr>
            </a:br>
            <a:r>
              <a:rPr lang="nb-NO" dirty="0">
                <a:solidFill>
                  <a:schemeClr val="tx1"/>
                </a:solidFill>
              </a:rPr>
              <a:t>Lærerne tar en undersøkelse blant elevene om hva slags tur de kan tenke seg nå i uke 12 og varsler foresatte. </a:t>
            </a:r>
          </a:p>
        </p:txBody>
      </p:sp>
    </p:spTree>
    <p:extLst>
      <p:ext uri="{BB962C8B-B14F-4D97-AF65-F5344CB8AC3E}">
        <p14:creationId xmlns:p14="http://schemas.microsoft.com/office/powerpoint/2010/main" val="399614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E77FA6-A934-724D-F43F-5FA34B3FEDEA}"/>
              </a:ext>
            </a:extLst>
          </p:cNvPr>
          <p:cNvSpPr>
            <a:spLocks noGrp="1"/>
          </p:cNvSpPr>
          <p:nvPr>
            <p:ph type="ctrTitle"/>
          </p:nvPr>
        </p:nvSpPr>
        <p:spPr>
          <a:xfrm>
            <a:off x="914400" y="200026"/>
            <a:ext cx="10363200" cy="1470025"/>
          </a:xfrm>
        </p:spPr>
        <p:txBody>
          <a:bodyPr/>
          <a:lstStyle/>
          <a:p>
            <a:r>
              <a:rPr lang="nb-NO" dirty="0"/>
              <a:t>Informasjon fra Politiet:</a:t>
            </a:r>
          </a:p>
        </p:txBody>
      </p:sp>
      <p:sp>
        <p:nvSpPr>
          <p:cNvPr id="3" name="Undertittel 2">
            <a:extLst>
              <a:ext uri="{FF2B5EF4-FFF2-40B4-BE49-F238E27FC236}">
                <a16:creationId xmlns:a16="http://schemas.microsoft.com/office/drawing/2014/main" id="{3920B6CE-2894-EF2B-EADC-B6E3D9B986CE}"/>
              </a:ext>
            </a:extLst>
          </p:cNvPr>
          <p:cNvSpPr>
            <a:spLocks noGrp="1"/>
          </p:cNvSpPr>
          <p:nvPr>
            <p:ph type="subTitle" idx="1"/>
          </p:nvPr>
        </p:nvSpPr>
        <p:spPr>
          <a:xfrm>
            <a:off x="362857" y="1538514"/>
            <a:ext cx="11625943" cy="4775200"/>
          </a:xfrm>
        </p:spPr>
        <p:txBody>
          <a:bodyPr>
            <a:normAutofit fontScale="92500" lnSpcReduction="20000"/>
          </a:bodyPr>
          <a:lstStyle/>
          <a:p>
            <a:r>
              <a:rPr lang="nb-NO" sz="2400" b="1" dirty="0">
                <a:solidFill>
                  <a:schemeClr val="tx1"/>
                </a:solidFill>
              </a:rPr>
              <a:t>Tittel: Ungdom, rusmidler og vold – forebygging og foreldrerollen</a:t>
            </a:r>
          </a:p>
          <a:p>
            <a:endParaRPr lang="nb-NO" sz="2400" dirty="0">
              <a:solidFill>
                <a:schemeClr val="tx1"/>
              </a:solidFill>
            </a:endParaRPr>
          </a:p>
          <a:p>
            <a:r>
              <a:rPr lang="nb-NO" sz="2400" u="sng" dirty="0">
                <a:solidFill>
                  <a:schemeClr val="tx1"/>
                </a:solidFill>
              </a:rPr>
              <a:t>Introduksjon (tall fra ungdata-undersøkelse):</a:t>
            </a:r>
          </a:p>
          <a:p>
            <a:endParaRPr lang="nb-NO" sz="2400" dirty="0">
              <a:solidFill>
                <a:schemeClr val="tx1"/>
              </a:solidFill>
            </a:endParaRPr>
          </a:p>
          <a:p>
            <a:pPr marL="342900" indent="-342900">
              <a:buFont typeface="Arial" panose="020B0604020202020204" pitchFamily="34" charset="0"/>
              <a:buChar char="•"/>
            </a:pPr>
            <a:r>
              <a:rPr lang="nb-NO" sz="2400" dirty="0">
                <a:solidFill>
                  <a:schemeClr val="tx1"/>
                </a:solidFill>
              </a:rPr>
              <a:t>Dere foreldre er den viktigste forebyggingen mot kriminelle handlinger</a:t>
            </a:r>
          </a:p>
          <a:p>
            <a:pPr marL="342900" indent="-342900">
              <a:buFont typeface="Arial" panose="020B0604020202020204" pitchFamily="34" charset="0"/>
              <a:buChar char="•"/>
            </a:pPr>
            <a:endParaRPr lang="nb-NO" sz="2400" dirty="0">
              <a:solidFill>
                <a:schemeClr val="tx1"/>
              </a:solidFill>
            </a:endParaRPr>
          </a:p>
          <a:p>
            <a:pPr marL="342900" indent="-342900">
              <a:buFont typeface="Arial" panose="020B0604020202020204" pitchFamily="34" charset="0"/>
              <a:buChar char="•"/>
            </a:pPr>
            <a:r>
              <a:rPr lang="nb-NO" sz="2400" dirty="0">
                <a:solidFill>
                  <a:schemeClr val="tx1"/>
                </a:solidFill>
              </a:rPr>
              <a:t>87% av ungdommer er fornøyd med foreldrene sine</a:t>
            </a:r>
          </a:p>
          <a:p>
            <a:pPr marL="342900" indent="-342900">
              <a:buFont typeface="Arial" panose="020B0604020202020204" pitchFamily="34" charset="0"/>
              <a:buChar char="•"/>
            </a:pPr>
            <a:endParaRPr lang="nb-NO" sz="2400" dirty="0">
              <a:solidFill>
                <a:schemeClr val="tx1"/>
              </a:solidFill>
            </a:endParaRPr>
          </a:p>
          <a:p>
            <a:pPr marL="342900" indent="-342900">
              <a:buFont typeface="Arial" panose="020B0604020202020204" pitchFamily="34" charset="0"/>
              <a:buChar char="•"/>
            </a:pPr>
            <a:r>
              <a:rPr lang="nb-NO" sz="2400" dirty="0">
                <a:solidFill>
                  <a:schemeClr val="tx1"/>
                </a:solidFill>
              </a:rPr>
              <a:t>Et flertall av ungdommer lytter mer til foreldre enn jevnaldrende</a:t>
            </a:r>
          </a:p>
          <a:p>
            <a:endParaRPr lang="nb-NO" sz="2400" dirty="0">
              <a:solidFill>
                <a:schemeClr val="tx1"/>
              </a:solidFill>
            </a:endParaRPr>
          </a:p>
          <a:p>
            <a:pPr marL="342900" indent="-342900">
              <a:buFont typeface="Arial" panose="020B0604020202020204" pitchFamily="34" charset="0"/>
              <a:buChar char="•"/>
            </a:pPr>
            <a:r>
              <a:rPr lang="nb-NO" sz="2400" dirty="0">
                <a:solidFill>
                  <a:schemeClr val="tx1"/>
                </a:solidFill>
              </a:rPr>
              <a:t>9 av 10 mener foreldre er viktige forbilder for dem</a:t>
            </a:r>
          </a:p>
          <a:p>
            <a:endParaRPr lang="nb-NO" sz="2400" dirty="0">
              <a:solidFill>
                <a:schemeClr val="tx1"/>
              </a:solidFill>
            </a:endParaRPr>
          </a:p>
          <a:p>
            <a:r>
              <a:rPr lang="nb-NO" sz="2400" dirty="0">
                <a:solidFill>
                  <a:schemeClr val="tx1"/>
                </a:solidFill>
              </a:rPr>
              <a:t>§ Ungdommer mener foreldre blir mer naive jo eldre de blir</a:t>
            </a:r>
          </a:p>
        </p:txBody>
      </p:sp>
    </p:spTree>
    <p:extLst>
      <p:ext uri="{BB962C8B-B14F-4D97-AF65-F5344CB8AC3E}">
        <p14:creationId xmlns:p14="http://schemas.microsoft.com/office/powerpoint/2010/main" val="743514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0F2511-BB02-15F1-7A10-9446942BFDD4}"/>
              </a:ext>
            </a:extLst>
          </p:cNvPr>
          <p:cNvSpPr>
            <a:spLocks noGrp="1"/>
          </p:cNvSpPr>
          <p:nvPr>
            <p:ph type="ctrTitle"/>
          </p:nvPr>
        </p:nvSpPr>
        <p:spPr>
          <a:xfrm>
            <a:off x="914400" y="798513"/>
            <a:ext cx="10363200" cy="841374"/>
          </a:xfrm>
        </p:spPr>
        <p:txBody>
          <a:bodyPr>
            <a:normAutofit fontScale="90000"/>
          </a:bodyPr>
          <a:lstStyle/>
          <a:p>
            <a:r>
              <a:rPr lang="nb-NO" dirty="0"/>
              <a:t>Forts: Alkoholbruk og rus</a:t>
            </a:r>
            <a:br>
              <a:rPr lang="nb-NO" dirty="0"/>
            </a:br>
            <a:endParaRPr lang="nb-NO" dirty="0"/>
          </a:p>
        </p:txBody>
      </p:sp>
      <p:sp>
        <p:nvSpPr>
          <p:cNvPr id="3" name="Undertittel 2">
            <a:extLst>
              <a:ext uri="{FF2B5EF4-FFF2-40B4-BE49-F238E27FC236}">
                <a16:creationId xmlns:a16="http://schemas.microsoft.com/office/drawing/2014/main" id="{38D86CF6-7745-531E-25E9-424F7010A138}"/>
              </a:ext>
            </a:extLst>
          </p:cNvPr>
          <p:cNvSpPr>
            <a:spLocks noGrp="1"/>
          </p:cNvSpPr>
          <p:nvPr>
            <p:ph type="subTitle" idx="1"/>
          </p:nvPr>
        </p:nvSpPr>
        <p:spPr>
          <a:xfrm>
            <a:off x="174171" y="1349830"/>
            <a:ext cx="11843657" cy="5050970"/>
          </a:xfrm>
        </p:spPr>
        <p:txBody>
          <a:bodyPr>
            <a:normAutofit fontScale="92500"/>
          </a:bodyPr>
          <a:lstStyle/>
          <a:p>
            <a:pPr marL="457200" indent="-457200">
              <a:buFont typeface="Arial" panose="020B0604020202020204" pitchFamily="34" charset="0"/>
              <a:buChar char="•"/>
            </a:pPr>
            <a:r>
              <a:rPr lang="nb-NO" sz="2400" dirty="0">
                <a:solidFill>
                  <a:schemeClr val="tx1"/>
                </a:solidFill>
              </a:rPr>
              <a:t>Økende andel ungdommer som prøver alkohol i skillet mellom 9. til 10.klasse</a:t>
            </a:r>
          </a:p>
          <a:p>
            <a:pPr marL="457200" indent="-457200">
              <a:buFont typeface="Arial" panose="020B0604020202020204" pitchFamily="34" charset="0"/>
              <a:buChar char="•"/>
            </a:pPr>
            <a:endParaRPr lang="nb-NO" sz="2400" dirty="0">
              <a:solidFill>
                <a:schemeClr val="tx1"/>
              </a:solidFill>
            </a:endParaRPr>
          </a:p>
          <a:p>
            <a:pPr marL="457200" indent="-457200">
              <a:buFont typeface="Arial" panose="020B0604020202020204" pitchFamily="34" charset="0"/>
              <a:buChar char="•"/>
            </a:pPr>
            <a:r>
              <a:rPr lang="nb-NO" sz="2400" dirty="0">
                <a:solidFill>
                  <a:schemeClr val="tx1"/>
                </a:solidFill>
              </a:rPr>
              <a:t>Større prosentandel blant elever i Elverum som har blitt betydelig beruset enn på landsbasis</a:t>
            </a:r>
          </a:p>
          <a:p>
            <a:pPr marL="457200" indent="-457200">
              <a:buFont typeface="Arial" panose="020B0604020202020204" pitchFamily="34" charset="0"/>
              <a:buChar char="•"/>
            </a:pPr>
            <a:endParaRPr lang="nb-NO" sz="2400" dirty="0">
              <a:solidFill>
                <a:schemeClr val="tx1"/>
              </a:solidFill>
            </a:endParaRPr>
          </a:p>
          <a:p>
            <a:pPr marL="457200" indent="-457200">
              <a:buFont typeface="Arial" panose="020B0604020202020204" pitchFamily="34" charset="0"/>
              <a:buChar char="•"/>
            </a:pPr>
            <a:r>
              <a:rPr lang="nb-NO" sz="2400" dirty="0">
                <a:solidFill>
                  <a:schemeClr val="tx1"/>
                </a:solidFill>
              </a:rPr>
              <a:t>En del ungdommer svarer at de har blitt tilbudt hasj eller marihuana i løpet av det siste året</a:t>
            </a:r>
          </a:p>
          <a:p>
            <a:pPr marL="457200" indent="-457200">
              <a:buFont typeface="Arial" panose="020B0604020202020204" pitchFamily="34" charset="0"/>
              <a:buChar char="•"/>
            </a:pPr>
            <a:endParaRPr lang="nb-NO" sz="2400" dirty="0">
              <a:solidFill>
                <a:schemeClr val="tx1"/>
              </a:solidFill>
            </a:endParaRPr>
          </a:p>
          <a:p>
            <a:pPr marL="457200" indent="-457200">
              <a:buFont typeface="Arial" panose="020B0604020202020204" pitchFamily="34" charset="0"/>
              <a:buChar char="•"/>
            </a:pPr>
            <a:r>
              <a:rPr lang="nb-NO" sz="2400" dirty="0">
                <a:solidFill>
                  <a:schemeClr val="tx1"/>
                </a:solidFill>
              </a:rPr>
              <a:t>Betydelig færre som svarer at de har prøvd det (ikke over lands-gjennomsnitt)</a:t>
            </a:r>
          </a:p>
          <a:p>
            <a:pPr marL="457200" indent="-457200">
              <a:buFont typeface="Arial" panose="020B0604020202020204" pitchFamily="34" charset="0"/>
              <a:buChar char="•"/>
            </a:pPr>
            <a:endParaRPr lang="nb-NO" sz="2400" dirty="0">
              <a:solidFill>
                <a:schemeClr val="tx1"/>
              </a:solidFill>
            </a:endParaRPr>
          </a:p>
          <a:p>
            <a:pPr marL="457200" indent="-457200">
              <a:buFont typeface="Arial" panose="020B0604020202020204" pitchFamily="34" charset="0"/>
              <a:buChar char="•"/>
            </a:pPr>
            <a:r>
              <a:rPr lang="nb-NO" sz="2400" dirty="0">
                <a:solidFill>
                  <a:schemeClr val="tx1"/>
                </a:solidFill>
              </a:rPr>
              <a:t>Sammenheng mellom alkoholberuselse og bruk av cannabis (tall fra ungdommer på hele Innlandet). Utrolig mange flere av de som drikker prøver også sterkere rusmidler. Ungdom som ikke får lov til å drikke av foreldrene, drikker også mye mindre enn andre.</a:t>
            </a:r>
            <a:br>
              <a:rPr lang="nb-NO" sz="2400" dirty="0">
                <a:solidFill>
                  <a:schemeClr val="tx1"/>
                </a:solidFill>
              </a:rPr>
            </a:br>
            <a:r>
              <a:rPr lang="nb-NO" sz="2400" dirty="0">
                <a:solidFill>
                  <a:schemeClr val="tx1"/>
                </a:solidFill>
              </a:rPr>
              <a:t>Foreldre som kjøper et par rusbrus og tenker at de da har kontroll på hva ungdommen får i seg er naive, for det blir bare i tillegg til alt annet de får av andre på fest.</a:t>
            </a:r>
          </a:p>
        </p:txBody>
      </p:sp>
    </p:spTree>
    <p:extLst>
      <p:ext uri="{BB962C8B-B14F-4D97-AF65-F5344CB8AC3E}">
        <p14:creationId xmlns:p14="http://schemas.microsoft.com/office/powerpoint/2010/main" val="426090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EC2381-A9FD-E6EE-34C1-F02AA7BBC594}"/>
              </a:ext>
            </a:extLst>
          </p:cNvPr>
          <p:cNvSpPr>
            <a:spLocks noGrp="1"/>
          </p:cNvSpPr>
          <p:nvPr>
            <p:ph type="ctrTitle"/>
          </p:nvPr>
        </p:nvSpPr>
        <p:spPr>
          <a:xfrm>
            <a:off x="914400" y="729343"/>
            <a:ext cx="10363200" cy="351517"/>
          </a:xfrm>
        </p:spPr>
        <p:txBody>
          <a:bodyPr>
            <a:normAutofit fontScale="90000"/>
          </a:bodyPr>
          <a:lstStyle/>
          <a:p>
            <a:r>
              <a:rPr lang="nb-NO" dirty="0"/>
              <a:t>Forts:</a:t>
            </a:r>
          </a:p>
        </p:txBody>
      </p:sp>
      <p:sp>
        <p:nvSpPr>
          <p:cNvPr id="3" name="Undertittel 2">
            <a:extLst>
              <a:ext uri="{FF2B5EF4-FFF2-40B4-BE49-F238E27FC236}">
                <a16:creationId xmlns:a16="http://schemas.microsoft.com/office/drawing/2014/main" id="{51F3DFC2-CD5E-68BD-3842-14DC65D946CA}"/>
              </a:ext>
            </a:extLst>
          </p:cNvPr>
          <p:cNvSpPr>
            <a:spLocks noGrp="1"/>
          </p:cNvSpPr>
          <p:nvPr>
            <p:ph type="subTitle" idx="1"/>
          </p:nvPr>
        </p:nvSpPr>
        <p:spPr>
          <a:xfrm>
            <a:off x="174171" y="1364343"/>
            <a:ext cx="11843657" cy="5065486"/>
          </a:xfrm>
        </p:spPr>
        <p:txBody>
          <a:bodyPr>
            <a:normAutofit fontScale="77500" lnSpcReduction="20000"/>
          </a:bodyPr>
          <a:lstStyle/>
          <a:p>
            <a:pPr marL="457200" indent="-457200">
              <a:buFont typeface="Arial" panose="020B0604020202020204" pitchFamily="34" charset="0"/>
              <a:buChar char="•"/>
            </a:pPr>
            <a:r>
              <a:rPr lang="nb-NO" dirty="0">
                <a:solidFill>
                  <a:schemeClr val="tx1"/>
                </a:solidFill>
              </a:rPr>
              <a:t>Sammenheng mellom alkohol og risikosituasjoner</a:t>
            </a:r>
          </a:p>
          <a:p>
            <a:pPr marL="457200" indent="-457200">
              <a:buFont typeface="Arial" panose="020B0604020202020204" pitchFamily="34" charset="0"/>
              <a:buChar char="•"/>
            </a:pPr>
            <a:endParaRPr lang="nb-NO" dirty="0">
              <a:solidFill>
                <a:schemeClr val="tx1"/>
              </a:solidFill>
            </a:endParaRPr>
          </a:p>
          <a:p>
            <a:pPr marL="457200" indent="-457200">
              <a:buFont typeface="Arial" panose="020B0604020202020204" pitchFamily="34" charset="0"/>
              <a:buChar char="•"/>
            </a:pPr>
            <a:r>
              <a:rPr lang="nb-NO" dirty="0">
                <a:solidFill>
                  <a:schemeClr val="tx1"/>
                </a:solidFill>
              </a:rPr>
              <a:t>Økning av at man mot sin vilje har opplevd at noen deler bilder eller videoer der de er nakne eller deltar i seksuelle handlinger</a:t>
            </a:r>
          </a:p>
          <a:p>
            <a:pPr marL="457200" indent="-457200">
              <a:buFont typeface="Arial" panose="020B0604020202020204" pitchFamily="34" charset="0"/>
              <a:buChar char="•"/>
            </a:pPr>
            <a:endParaRPr lang="nb-NO" dirty="0">
              <a:solidFill>
                <a:schemeClr val="tx1"/>
              </a:solidFill>
            </a:endParaRPr>
          </a:p>
          <a:p>
            <a:pPr marL="457200" indent="-457200">
              <a:buFont typeface="Arial" panose="020B0604020202020204" pitchFamily="34" charset="0"/>
              <a:buChar char="•"/>
            </a:pPr>
            <a:r>
              <a:rPr lang="nb-NO" dirty="0">
                <a:solidFill>
                  <a:schemeClr val="tx1"/>
                </a:solidFill>
              </a:rPr>
              <a:t>Flere blir utsatt for voldelige sitasjoner fra jevnaldrende</a:t>
            </a:r>
          </a:p>
          <a:p>
            <a:pPr marL="457200" indent="-457200">
              <a:buFont typeface="Arial" panose="020B0604020202020204" pitchFamily="34" charset="0"/>
              <a:buChar char="•"/>
            </a:pPr>
            <a:endParaRPr lang="nb-NO" dirty="0">
              <a:solidFill>
                <a:schemeClr val="tx1"/>
              </a:solidFill>
            </a:endParaRPr>
          </a:p>
          <a:p>
            <a:pPr marL="457200" indent="-457200">
              <a:buFont typeface="Arial" panose="020B0604020202020204" pitchFamily="34" charset="0"/>
              <a:buChar char="•"/>
            </a:pPr>
            <a:r>
              <a:rPr lang="nb-NO" dirty="0">
                <a:solidFill>
                  <a:schemeClr val="tx1"/>
                </a:solidFill>
              </a:rPr>
              <a:t>Klar sammenheng mellom foreldres grensesetting og om barnet drikker alkohol</a:t>
            </a:r>
          </a:p>
          <a:p>
            <a:pPr marL="457200" indent="-457200">
              <a:buFont typeface="Arial" panose="020B0604020202020204" pitchFamily="34" charset="0"/>
              <a:buChar char="•"/>
            </a:pPr>
            <a:endParaRPr lang="nb-NO" dirty="0">
              <a:solidFill>
                <a:schemeClr val="tx1"/>
              </a:solidFill>
            </a:endParaRPr>
          </a:p>
          <a:p>
            <a:pPr marL="457200" indent="-457200">
              <a:buFont typeface="Arial" panose="020B0604020202020204" pitchFamily="34" charset="0"/>
              <a:buChar char="•"/>
            </a:pPr>
            <a:r>
              <a:rPr lang="nb-NO" dirty="0">
                <a:solidFill>
                  <a:schemeClr val="tx1"/>
                </a:solidFill>
              </a:rPr>
              <a:t>Ungdommer ble spurt: Får du lov til å drikke alkohol av foreldrene dine?</a:t>
            </a:r>
          </a:p>
          <a:p>
            <a:pPr marL="457200" indent="-457200">
              <a:buFont typeface="Arial" panose="020B0604020202020204" pitchFamily="34" charset="0"/>
              <a:buChar char="•"/>
            </a:pPr>
            <a:endParaRPr lang="nb-NO" dirty="0">
              <a:solidFill>
                <a:schemeClr val="tx1"/>
              </a:solidFill>
            </a:endParaRPr>
          </a:p>
          <a:p>
            <a:pPr marL="457200" indent="-457200">
              <a:buFont typeface="Arial" panose="020B0604020202020204" pitchFamily="34" charset="0"/>
              <a:buChar char="•"/>
            </a:pPr>
            <a:r>
              <a:rPr lang="nb-NO" b="1" dirty="0">
                <a:solidFill>
                  <a:schemeClr val="tx1"/>
                </a:solidFill>
              </a:rPr>
              <a:t>§ Betydelig mindre prosentandel av elever drikker alkohol om de vet at foreldrene er imot alkoholbruk - enn de som får lov/eller ikke vet hva foreldrene mener om dette</a:t>
            </a:r>
          </a:p>
        </p:txBody>
      </p:sp>
    </p:spTree>
    <p:extLst>
      <p:ext uri="{BB962C8B-B14F-4D97-AF65-F5344CB8AC3E}">
        <p14:creationId xmlns:p14="http://schemas.microsoft.com/office/powerpoint/2010/main" val="220310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888BEF-F373-4DC5-B852-2DC21039ED1D}"/>
              </a:ext>
            </a:extLst>
          </p:cNvPr>
          <p:cNvSpPr>
            <a:spLocks noGrp="1"/>
          </p:cNvSpPr>
          <p:nvPr>
            <p:ph type="ctrTitle"/>
          </p:nvPr>
        </p:nvSpPr>
        <p:spPr>
          <a:xfrm>
            <a:off x="914400" y="780597"/>
            <a:ext cx="10363200" cy="1135289"/>
          </a:xfrm>
        </p:spPr>
        <p:txBody>
          <a:bodyPr>
            <a:normAutofit/>
          </a:bodyPr>
          <a:lstStyle/>
          <a:p>
            <a:r>
              <a:rPr lang="nb-NO" dirty="0"/>
              <a:t>«Skvettefest»</a:t>
            </a:r>
          </a:p>
        </p:txBody>
      </p:sp>
      <p:sp>
        <p:nvSpPr>
          <p:cNvPr id="3" name="Undertittel 2">
            <a:extLst>
              <a:ext uri="{FF2B5EF4-FFF2-40B4-BE49-F238E27FC236}">
                <a16:creationId xmlns:a16="http://schemas.microsoft.com/office/drawing/2014/main" id="{BE537C3B-1170-12B3-5460-33AA71F24C59}"/>
              </a:ext>
            </a:extLst>
          </p:cNvPr>
          <p:cNvSpPr>
            <a:spLocks noGrp="1"/>
          </p:cNvSpPr>
          <p:nvPr>
            <p:ph type="subTitle" idx="1"/>
          </p:nvPr>
        </p:nvSpPr>
        <p:spPr>
          <a:xfrm>
            <a:off x="1182914" y="2293257"/>
            <a:ext cx="9826171" cy="3316514"/>
          </a:xfrm>
        </p:spPr>
        <p:txBody>
          <a:bodyPr>
            <a:normAutofit/>
          </a:bodyPr>
          <a:lstStyle/>
          <a:p>
            <a:r>
              <a:rPr lang="nb-NO" sz="3600" dirty="0">
                <a:solidFill>
                  <a:schemeClr val="tx1"/>
                </a:solidFill>
              </a:rPr>
              <a:t>Videregående elever kommer til området ved Amfi på mandager for å selge «alkoholrestene» sine fra helga til ungdomsskoleelever.</a:t>
            </a:r>
          </a:p>
        </p:txBody>
      </p:sp>
    </p:spTree>
    <p:extLst>
      <p:ext uri="{BB962C8B-B14F-4D97-AF65-F5344CB8AC3E}">
        <p14:creationId xmlns:p14="http://schemas.microsoft.com/office/powerpoint/2010/main" val="383901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8F21D-8B3A-745E-26AB-D4F56BC5AAD4}"/>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A835488F-875E-E8F0-FA52-F7081114D906}"/>
              </a:ext>
            </a:extLst>
          </p:cNvPr>
          <p:cNvSpPr>
            <a:spLocks noGrp="1"/>
          </p:cNvSpPr>
          <p:nvPr>
            <p:ph type="subTitle" idx="1"/>
          </p:nvPr>
        </p:nvSpPr>
        <p:spPr/>
        <p:txBody>
          <a:bodyPr/>
          <a:lstStyle/>
          <a:p>
            <a:endParaRPr lang="nb-NO"/>
          </a:p>
        </p:txBody>
      </p:sp>
      <p:pic>
        <p:nvPicPr>
          <p:cNvPr id="5" name="Bilde 4">
            <a:extLst>
              <a:ext uri="{FF2B5EF4-FFF2-40B4-BE49-F238E27FC236}">
                <a16:creationId xmlns:a16="http://schemas.microsoft.com/office/drawing/2014/main" id="{D189C25C-F9EB-F7D8-55EB-F36E116E6C10}"/>
              </a:ext>
            </a:extLst>
          </p:cNvPr>
          <p:cNvPicPr>
            <a:picLocks noChangeAspect="1"/>
          </p:cNvPicPr>
          <p:nvPr/>
        </p:nvPicPr>
        <p:blipFill>
          <a:blip r:embed="rId2"/>
          <a:stretch>
            <a:fillRect/>
          </a:stretch>
        </p:blipFill>
        <p:spPr>
          <a:xfrm>
            <a:off x="914400" y="926819"/>
            <a:ext cx="10704285" cy="5347263"/>
          </a:xfrm>
          <a:prstGeom prst="rect">
            <a:avLst/>
          </a:prstGeom>
        </p:spPr>
      </p:pic>
    </p:spTree>
    <p:extLst>
      <p:ext uri="{BB962C8B-B14F-4D97-AF65-F5344CB8AC3E}">
        <p14:creationId xmlns:p14="http://schemas.microsoft.com/office/powerpoint/2010/main" val="79316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a:extLst>
              <a:ext uri="{FF2B5EF4-FFF2-40B4-BE49-F238E27FC236}">
                <a16:creationId xmlns:a16="http://schemas.microsoft.com/office/drawing/2014/main" id="{55501F9F-A174-B737-885A-6E1414995201}"/>
              </a:ext>
            </a:extLst>
          </p:cNvPr>
          <p:cNvPicPr>
            <a:picLocks noGrp="1" noChangeAspect="1"/>
          </p:cNvPicPr>
          <p:nvPr>
            <p:ph sz="half" idx="1"/>
          </p:nvPr>
        </p:nvPicPr>
        <p:blipFill>
          <a:blip r:embed="rId2"/>
          <a:srcRect l="3002"/>
          <a:stretch>
            <a:fillRect/>
          </a:stretch>
        </p:blipFill>
        <p:spPr>
          <a:xfrm>
            <a:off x="1709057" y="712153"/>
            <a:ext cx="8773885" cy="5644811"/>
          </a:xfrm>
          <a:prstGeom prst="rect">
            <a:avLst/>
          </a:prstGeom>
        </p:spPr>
      </p:pic>
    </p:spTree>
    <p:extLst>
      <p:ext uri="{BB962C8B-B14F-4D97-AF65-F5344CB8AC3E}">
        <p14:creationId xmlns:p14="http://schemas.microsoft.com/office/powerpoint/2010/main" val="342873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B44BE49-A924-10DE-CC1E-0C0E0DE866C7}"/>
              </a:ext>
            </a:extLst>
          </p:cNvPr>
          <p:cNvPicPr>
            <a:picLocks noChangeAspect="1"/>
          </p:cNvPicPr>
          <p:nvPr/>
        </p:nvPicPr>
        <p:blipFill>
          <a:blip r:embed="rId2"/>
          <a:stretch>
            <a:fillRect/>
          </a:stretch>
        </p:blipFill>
        <p:spPr>
          <a:xfrm>
            <a:off x="1509485" y="721586"/>
            <a:ext cx="9173029" cy="5647146"/>
          </a:xfrm>
          <a:prstGeom prst="rect">
            <a:avLst/>
          </a:prstGeom>
        </p:spPr>
      </p:pic>
    </p:spTree>
    <p:extLst>
      <p:ext uri="{BB962C8B-B14F-4D97-AF65-F5344CB8AC3E}">
        <p14:creationId xmlns:p14="http://schemas.microsoft.com/office/powerpoint/2010/main" val="243889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9C71417-B861-EF3A-F3F1-F8E4DE446187}"/>
              </a:ext>
            </a:extLst>
          </p:cNvPr>
          <p:cNvPicPr>
            <a:picLocks noChangeAspect="1"/>
          </p:cNvPicPr>
          <p:nvPr/>
        </p:nvPicPr>
        <p:blipFill>
          <a:blip r:embed="rId3">
            <a:extLst>
              <a:ext uri="{28A0092B-C50C-407E-A947-70E740481C1C}">
                <a14:useLocalDpi xmlns:a14="http://schemas.microsoft.com/office/drawing/2010/main" val="0"/>
              </a:ext>
            </a:extLst>
          </a:blip>
          <a:srcRect l="3651" t="17778" r="13332" b="21270"/>
          <a:stretch>
            <a:fillRect/>
          </a:stretch>
        </p:blipFill>
        <p:spPr>
          <a:xfrm>
            <a:off x="33766" y="90714"/>
            <a:ext cx="12124467" cy="6676571"/>
          </a:xfrm>
          <a:prstGeom prst="rect">
            <a:avLst/>
          </a:prstGeom>
        </p:spPr>
      </p:pic>
      <p:sp>
        <p:nvSpPr>
          <p:cNvPr id="4" name="TekstSylinder 3">
            <a:extLst>
              <a:ext uri="{FF2B5EF4-FFF2-40B4-BE49-F238E27FC236}">
                <a16:creationId xmlns:a16="http://schemas.microsoft.com/office/drawing/2014/main" id="{83AF94B6-8503-FB54-1277-6B6EA97AC460}"/>
              </a:ext>
            </a:extLst>
          </p:cNvPr>
          <p:cNvSpPr txBox="1"/>
          <p:nvPr/>
        </p:nvSpPr>
        <p:spPr>
          <a:xfrm>
            <a:off x="5675085" y="5776686"/>
            <a:ext cx="1276696" cy="369332"/>
          </a:xfrm>
          <a:prstGeom prst="rect">
            <a:avLst/>
          </a:prstGeom>
          <a:noFill/>
        </p:spPr>
        <p:txBody>
          <a:bodyPr wrap="none" rtlCol="0">
            <a:spAutoFit/>
          </a:bodyPr>
          <a:lstStyle/>
          <a:p>
            <a:r>
              <a:rPr lang="nb-NO" dirty="0"/>
              <a:t>«Telegram»</a:t>
            </a:r>
          </a:p>
        </p:txBody>
      </p:sp>
      <p:sp>
        <p:nvSpPr>
          <p:cNvPr id="5" name="TekstSylinder 4">
            <a:extLst>
              <a:ext uri="{FF2B5EF4-FFF2-40B4-BE49-F238E27FC236}">
                <a16:creationId xmlns:a16="http://schemas.microsoft.com/office/drawing/2014/main" id="{7E10C1D3-E96A-C533-10B1-1854F6DA61EC}"/>
              </a:ext>
            </a:extLst>
          </p:cNvPr>
          <p:cNvSpPr txBox="1"/>
          <p:nvPr/>
        </p:nvSpPr>
        <p:spPr>
          <a:xfrm>
            <a:off x="7605485" y="5783161"/>
            <a:ext cx="974947" cy="369332"/>
          </a:xfrm>
          <a:prstGeom prst="rect">
            <a:avLst/>
          </a:prstGeom>
          <a:noFill/>
        </p:spPr>
        <p:txBody>
          <a:bodyPr wrap="none" rtlCol="0">
            <a:spAutoFit/>
          </a:bodyPr>
          <a:lstStyle/>
          <a:p>
            <a:r>
              <a:rPr lang="nb-NO" dirty="0"/>
              <a:t>«Signal»</a:t>
            </a:r>
          </a:p>
        </p:txBody>
      </p:sp>
    </p:spTree>
    <p:extLst>
      <p:ext uri="{BB962C8B-B14F-4D97-AF65-F5344CB8AC3E}">
        <p14:creationId xmlns:p14="http://schemas.microsoft.com/office/powerpoint/2010/main" val="290684099"/>
      </p:ext>
    </p:extLst>
  </p:cSld>
  <p:clrMapOvr>
    <a:masterClrMapping/>
  </p:clrMapOvr>
</p:sld>
</file>

<file path=ppt/theme/theme1.xml><?xml version="1.0" encoding="utf-8"?>
<a:theme xmlns:a="http://schemas.openxmlformats.org/drawingml/2006/main" name="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K" id="{4D8AA7D7-EEA8-4555-BCE5-47AE9CF4CC8C}" vid="{C9492078-E937-42B7-BD00-799E04F63AE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3A42A8CB9338544B01FD4C6C8728751" ma:contentTypeVersion="3" ma:contentTypeDescription="Opprett et nytt dokument." ma:contentTypeScope="" ma:versionID="28c276aa6547fc7f0c8039aabf56ba8d">
  <xsd:schema xmlns:xsd="http://www.w3.org/2001/XMLSchema" xmlns:xs="http://www.w3.org/2001/XMLSchema" xmlns:p="http://schemas.microsoft.com/office/2006/metadata/properties" xmlns:ns2="5b66d95b-cea6-4b96-b5b0-7b688c20fd19" targetNamespace="http://schemas.microsoft.com/office/2006/metadata/properties" ma:root="true" ma:fieldsID="fb916bbc3f5782f136fe01457fccef14" ns2:_="">
    <xsd:import namespace="5b66d95b-cea6-4b96-b5b0-7b688c20fd1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6d95b-cea6-4b96-b5b0-7b688c20f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39B88C-9C51-486A-AEE0-7C936B0AC40C}">
  <ds:schemaRef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f9447e7-f4fa-467c-a8bc-5cc5c810ac7b"/>
    <ds:schemaRef ds:uri="3e7fd092-4049-4543-bcf4-e6926903d093"/>
    <ds:schemaRef ds:uri="http://purl.org/dc/terms/"/>
  </ds:schemaRefs>
</ds:datastoreItem>
</file>

<file path=customXml/itemProps2.xml><?xml version="1.0" encoding="utf-8"?>
<ds:datastoreItem xmlns:ds="http://schemas.openxmlformats.org/officeDocument/2006/customXml" ds:itemID="{B4B69594-DE7C-4455-9632-CD2646BDFD23}">
  <ds:schemaRefs>
    <ds:schemaRef ds:uri="http://schemas.microsoft.com/sharepoint/v3/contenttype/forms"/>
  </ds:schemaRefs>
</ds:datastoreItem>
</file>

<file path=customXml/itemProps3.xml><?xml version="1.0" encoding="utf-8"?>
<ds:datastoreItem xmlns:ds="http://schemas.openxmlformats.org/officeDocument/2006/customXml" ds:itemID="{657170FA-3C9D-4C3A-AC21-0B98CC816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6d95b-cea6-4b96-b5b0-7b688c20f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EK</Template>
  <TotalTime>9479</TotalTime>
  <Words>1110</Words>
  <Application>Microsoft Office PowerPoint</Application>
  <PresentationFormat>Widescreen</PresentationFormat>
  <Paragraphs>86</Paragraphs>
  <Slides>18</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Aptos</vt:lpstr>
      <vt:lpstr>Arial</vt:lpstr>
      <vt:lpstr>Calibri</vt:lpstr>
      <vt:lpstr>Wingdings</vt:lpstr>
      <vt:lpstr>EK</vt:lpstr>
      <vt:lpstr>Foreldremøte 9A</vt:lpstr>
      <vt:lpstr>Informasjon fra Politiet:</vt:lpstr>
      <vt:lpstr>Forts: Alkoholbruk og rus </vt:lpstr>
      <vt:lpstr>Forts:</vt:lpstr>
      <vt:lpstr>«Skvettefest»</vt:lpstr>
      <vt:lpstr>PowerPoint-presentasjon</vt:lpstr>
      <vt:lpstr>PowerPoint-presentasjon</vt:lpstr>
      <vt:lpstr>PowerPoint-presentasjon</vt:lpstr>
      <vt:lpstr>PowerPoint-presentasjon</vt:lpstr>
      <vt:lpstr>PowerPoint-presentasjon</vt:lpstr>
      <vt:lpstr>Info fra teamet: året så langt</vt:lpstr>
      <vt:lpstr>Mat og helse og musikk</vt:lpstr>
      <vt:lpstr>10.trinn - Nynorsk: Vi er i gang med grammatikken. Karakter i faget neste år. -Valgfag: Når dere får melding i Visma om å søke valgfag på vegne av ungdommen deres, er det lurt å være tidlig ute for å gi dem størst sjanse for førstevalget sitt. </vt:lpstr>
      <vt:lpstr>Oppsummering/etterarbeid – foredrag av politiet: Diskusjonstema: Vold og trusler </vt:lpstr>
      <vt:lpstr>Case 2:  Fysisk konflikt på fritiden </vt:lpstr>
      <vt:lpstr>Case 3:  «Bare tøff humor» </vt:lpstr>
      <vt:lpstr>FAU-representanter og klassekontakter.  - Liv Karin Suren Mellembakken (klassekontakt) og Martin Grønbekk Moen (klassekontakt og FAU)   - Foreldre og foresatte i 9A har en egen facebookgruppe der dere f.eks. kan diskutere overnattingstur i 9.klasse, klassetur i 10.klasse, kontakte andre foresatte e.l.  Den heter: «Foreldre/Foresatte A-klassa EUS 2011»   </vt:lpstr>
      <vt:lpstr>Klassetur?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Tid for lesing</dc:title>
  <dc:creator>Line Merete Torp Kristiansen</dc:creator>
  <cp:lastModifiedBy>Lisa Råtrø</cp:lastModifiedBy>
  <cp:revision>25</cp:revision>
  <dcterms:created xsi:type="dcterms:W3CDTF">2024-08-28T09:27:21Z</dcterms:created>
  <dcterms:modified xsi:type="dcterms:W3CDTF">2026-03-13T13:04:53Z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0x010100A3A42A8CB9338544B01FD4C6C8728751</vt:lpwstr>
  </property>
  <property fmtid="{D5CDD505-2E9C-101B-9397-08002B2CF9AE}" pid="3" name="MediaServiceImageTags">
    <vt:lpwstr/>
  </property>
</Properties>
</file>